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777" r:id="rId5"/>
  </p:sldMasterIdLst>
  <p:notesMasterIdLst>
    <p:notesMasterId r:id="rId14"/>
  </p:notesMasterIdLst>
  <p:handoutMasterIdLst>
    <p:handoutMasterId r:id="rId15"/>
  </p:handoutMasterIdLst>
  <p:sldIdLst>
    <p:sldId id="277" r:id="rId6"/>
    <p:sldId id="314" r:id="rId7"/>
    <p:sldId id="319" r:id="rId8"/>
    <p:sldId id="320" r:id="rId9"/>
    <p:sldId id="318" r:id="rId10"/>
    <p:sldId id="317" r:id="rId11"/>
    <p:sldId id="316" r:id="rId12"/>
    <p:sldId id="286" r:id="rId13"/>
  </p:sldIdLst>
  <p:sldSz cx="9144000" cy="5143500" type="screen16x9"/>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C"/>
    <a:srgbClr val="619080"/>
    <a:srgbClr val="6699CC"/>
    <a:srgbClr val="010000"/>
    <a:srgbClr val="0000FF"/>
    <a:srgbClr val="003264"/>
    <a:srgbClr val="FBCE20"/>
    <a:srgbClr val="99CCCC"/>
    <a:srgbClr val="FFFFCC"/>
    <a:srgbClr val="E66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m:brkBin m:val="before"/>
          <m:brkBinSub m:val="--"/>
        </m:mathPr>
      </a14:m>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519EC-82F6-B3E6-C3E6-259D70B6D709}" v="83" dt="2024-12-03T05:36:22.249"/>
    <p1510:client id="{3F30B9B3-4C31-755C-0A61-BA906406B4B5}" v="85" dt="2024-12-04T00:02:22.315"/>
    <p1510:client id="{5C76F6D5-60D9-C05E-BC60-5D219AA5C5EE}" v="509" dt="2024-12-03T05:31:21.928"/>
    <p1510:client id="{8FD82E79-E0BA-D516-8B64-0CD92EE72591}" v="40" dt="2024-12-05T02:34:22.722"/>
    <p1510:client id="{D2A36A7E-447F-F647-9159-526E26AC3CF5}" v="26" dt="2024-12-04T01:15:12.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Christine Edgar" userId="S::jce235@nau.edu::cad43a57-a682-4354-a69c-605498238abe" providerId="AD" clId="Web-{5C76F6D5-60D9-C05E-BC60-5D219AA5C5EE}"/>
    <pc:docChg chg="modSld">
      <pc:chgData name="Janelle Christine Edgar" userId="S::jce235@nau.edu::cad43a57-a682-4354-a69c-605498238abe" providerId="AD" clId="Web-{5C76F6D5-60D9-C05E-BC60-5D219AA5C5EE}" dt="2024-12-03T05:31:21.928" v="505" actId="20577"/>
      <pc:docMkLst>
        <pc:docMk/>
      </pc:docMkLst>
      <pc:sldChg chg="modSp">
        <pc:chgData name="Janelle Christine Edgar" userId="S::jce235@nau.edu::cad43a57-a682-4354-a69c-605498238abe" providerId="AD" clId="Web-{5C76F6D5-60D9-C05E-BC60-5D219AA5C5EE}" dt="2024-12-03T05:31:21.928" v="505" actId="20577"/>
        <pc:sldMkLst>
          <pc:docMk/>
          <pc:sldMk cId="2308869872" sldId="316"/>
        </pc:sldMkLst>
        <pc:spChg chg="mod">
          <ac:chgData name="Janelle Christine Edgar" userId="S::jce235@nau.edu::cad43a57-a682-4354-a69c-605498238abe" providerId="AD" clId="Web-{5C76F6D5-60D9-C05E-BC60-5D219AA5C5EE}" dt="2024-12-03T05:13:47.447" v="299" actId="20577"/>
          <ac:spMkLst>
            <pc:docMk/>
            <pc:sldMk cId="2308869872" sldId="316"/>
            <ac:spMk id="12" creationId="{CDDC2D3C-7A8F-F722-B6E0-907BD525AD4E}"/>
          </ac:spMkLst>
        </pc:spChg>
        <pc:spChg chg="mod">
          <ac:chgData name="Janelle Christine Edgar" userId="S::jce235@nau.edu::cad43a57-a682-4354-a69c-605498238abe" providerId="AD" clId="Web-{5C76F6D5-60D9-C05E-BC60-5D219AA5C5EE}" dt="2024-12-03T05:31:21.928" v="505" actId="20577"/>
          <ac:spMkLst>
            <pc:docMk/>
            <pc:sldMk cId="2308869872" sldId="316"/>
            <ac:spMk id="14" creationId="{ED8E536F-4668-457F-5324-70373C9F1592}"/>
          </ac:spMkLst>
        </pc:spChg>
      </pc:sldChg>
      <pc:sldChg chg="modSp">
        <pc:chgData name="Janelle Christine Edgar" userId="S::jce235@nau.edu::cad43a57-a682-4354-a69c-605498238abe" providerId="AD" clId="Web-{5C76F6D5-60D9-C05E-BC60-5D219AA5C5EE}" dt="2024-12-03T05:13:37.821" v="298" actId="20577"/>
        <pc:sldMkLst>
          <pc:docMk/>
          <pc:sldMk cId="2018258399" sldId="318"/>
        </pc:sldMkLst>
        <pc:spChg chg="mod">
          <ac:chgData name="Janelle Christine Edgar" userId="S::jce235@nau.edu::cad43a57-a682-4354-a69c-605498238abe" providerId="AD" clId="Web-{5C76F6D5-60D9-C05E-BC60-5D219AA5C5EE}" dt="2024-12-03T05:13:37.821" v="298" actId="20577"/>
          <ac:spMkLst>
            <pc:docMk/>
            <pc:sldMk cId="2018258399" sldId="318"/>
            <ac:spMk id="3" creationId="{66D13933-A5E0-E8A0-9A66-34884CD60C0C}"/>
          </ac:spMkLst>
        </pc:spChg>
        <pc:spChg chg="mod">
          <ac:chgData name="Janelle Christine Edgar" userId="S::jce235@nau.edu::cad43a57-a682-4354-a69c-605498238abe" providerId="AD" clId="Web-{5C76F6D5-60D9-C05E-BC60-5D219AA5C5EE}" dt="2024-12-03T05:13:33.055" v="297" actId="20577"/>
          <ac:spMkLst>
            <pc:docMk/>
            <pc:sldMk cId="2018258399" sldId="318"/>
            <ac:spMk id="4" creationId="{C2E5153D-4BF1-A1F7-C586-B07A037ED5D2}"/>
          </ac:spMkLst>
        </pc:spChg>
        <pc:spChg chg="mod">
          <ac:chgData name="Janelle Christine Edgar" userId="S::jce235@nau.edu::cad43a57-a682-4354-a69c-605498238abe" providerId="AD" clId="Web-{5C76F6D5-60D9-C05E-BC60-5D219AA5C5EE}" dt="2024-12-03T05:12:52.741" v="292" actId="1076"/>
          <ac:spMkLst>
            <pc:docMk/>
            <pc:sldMk cId="2018258399" sldId="318"/>
            <ac:spMk id="5" creationId="{CECC726E-DFD8-37DF-A5D7-5048C7FCE7CF}"/>
          </ac:spMkLst>
        </pc:spChg>
        <pc:spChg chg="mod">
          <ac:chgData name="Janelle Christine Edgar" userId="S::jce235@nau.edu::cad43a57-a682-4354-a69c-605498238abe" providerId="AD" clId="Web-{5C76F6D5-60D9-C05E-BC60-5D219AA5C5EE}" dt="2024-12-03T05:12:48.304" v="291" actId="1076"/>
          <ac:spMkLst>
            <pc:docMk/>
            <pc:sldMk cId="2018258399" sldId="318"/>
            <ac:spMk id="8" creationId="{00DBB39A-8D2D-2FAD-5DCD-7B93F0434DB5}"/>
          </ac:spMkLst>
        </pc:spChg>
      </pc:sldChg>
    </pc:docChg>
  </pc:docChgLst>
  <pc:docChgLst>
    <pc:chgData name="Jennifer Cheryl Edgar" userId="S::jennifer.edgar@nau.edu::7372eeec-240c-47b2-a2c4-0c25aa5006b0" providerId="AD" clId="Web-{8FD82E79-E0BA-D516-8B64-0CD92EE72591}"/>
    <pc:docChg chg="addSld modSld">
      <pc:chgData name="Jennifer Cheryl Edgar" userId="S::jennifer.edgar@nau.edu::7372eeec-240c-47b2-a2c4-0c25aa5006b0" providerId="AD" clId="Web-{8FD82E79-E0BA-D516-8B64-0CD92EE72591}" dt="2024-12-05T02:34:22.722" v="28" actId="20577"/>
      <pc:docMkLst>
        <pc:docMk/>
      </pc:docMkLst>
      <pc:sldChg chg="modSp">
        <pc:chgData name="Jennifer Cheryl Edgar" userId="S::jennifer.edgar@nau.edu::7372eeec-240c-47b2-a2c4-0c25aa5006b0" providerId="AD" clId="Web-{8FD82E79-E0BA-D516-8B64-0CD92EE72591}" dt="2024-12-05T02:34:22.722" v="28" actId="20577"/>
        <pc:sldMkLst>
          <pc:docMk/>
          <pc:sldMk cId="1524590334" sldId="317"/>
        </pc:sldMkLst>
        <pc:spChg chg="mod">
          <ac:chgData name="Jennifer Cheryl Edgar" userId="S::jennifer.edgar@nau.edu::7372eeec-240c-47b2-a2c4-0c25aa5006b0" providerId="AD" clId="Web-{8FD82E79-E0BA-D516-8B64-0CD92EE72591}" dt="2024-12-05T02:34:22.722" v="28" actId="20577"/>
          <ac:spMkLst>
            <pc:docMk/>
            <pc:sldMk cId="1524590334" sldId="317"/>
            <ac:spMk id="8" creationId="{0E064FD1-3218-41BD-521B-AE611A13B26D}"/>
          </ac:spMkLst>
        </pc:spChg>
        <pc:spChg chg="mod">
          <ac:chgData name="Jennifer Cheryl Edgar" userId="S::jennifer.edgar@nau.edu::7372eeec-240c-47b2-a2c4-0c25aa5006b0" providerId="AD" clId="Web-{8FD82E79-E0BA-D516-8B64-0CD92EE72591}" dt="2024-12-05T02:24:22.767" v="26" actId="20577"/>
          <ac:spMkLst>
            <pc:docMk/>
            <pc:sldMk cId="1524590334" sldId="317"/>
            <ac:spMk id="9" creationId="{DC38632A-018D-D8DD-DA93-AC1E87174892}"/>
          </ac:spMkLst>
        </pc:spChg>
      </pc:sldChg>
      <pc:sldChg chg="addSp delSp modSp new">
        <pc:chgData name="Jennifer Cheryl Edgar" userId="S::jennifer.edgar@nau.edu::7372eeec-240c-47b2-a2c4-0c25aa5006b0" providerId="AD" clId="Web-{8FD82E79-E0BA-D516-8B64-0CD92EE72591}" dt="2024-12-05T02:24:15.548" v="25" actId="20577"/>
        <pc:sldMkLst>
          <pc:docMk/>
          <pc:sldMk cId="3530070185" sldId="320"/>
        </pc:sldMkLst>
        <pc:spChg chg="mod">
          <ac:chgData name="Jennifer Cheryl Edgar" userId="S::jennifer.edgar@nau.edu::7372eeec-240c-47b2-a2c4-0c25aa5006b0" providerId="AD" clId="Web-{8FD82E79-E0BA-D516-8B64-0CD92EE72591}" dt="2024-12-05T02:21:22.507" v="7" actId="20577"/>
          <ac:spMkLst>
            <pc:docMk/>
            <pc:sldMk cId="3530070185" sldId="320"/>
            <ac:spMk id="2" creationId="{B6EA4448-5AAE-2994-057B-EC151BF271A7}"/>
          </ac:spMkLst>
        </pc:spChg>
        <pc:spChg chg="del mod">
          <ac:chgData name="Jennifer Cheryl Edgar" userId="S::jennifer.edgar@nau.edu::7372eeec-240c-47b2-a2c4-0c25aa5006b0" providerId="AD" clId="Web-{8FD82E79-E0BA-D516-8B64-0CD92EE72591}" dt="2024-12-05T02:23:03.137" v="10"/>
          <ac:spMkLst>
            <pc:docMk/>
            <pc:sldMk cId="3530070185" sldId="320"/>
            <ac:spMk id="3" creationId="{B0EE905C-5921-D2C0-2E82-4BDAF7AC0C61}"/>
          </ac:spMkLst>
        </pc:spChg>
        <pc:spChg chg="add del mod">
          <ac:chgData name="Jennifer Cheryl Edgar" userId="S::jennifer.edgar@nau.edu::7372eeec-240c-47b2-a2c4-0c25aa5006b0" providerId="AD" clId="Web-{8FD82E79-E0BA-D516-8B64-0CD92EE72591}" dt="2024-12-05T02:23:06.419" v="11"/>
          <ac:spMkLst>
            <pc:docMk/>
            <pc:sldMk cId="3530070185" sldId="320"/>
            <ac:spMk id="5" creationId="{8F4390D7-AF4C-8E69-517B-E4D4CDA7A9BA}"/>
          </ac:spMkLst>
        </pc:spChg>
        <pc:spChg chg="add mod">
          <ac:chgData name="Jennifer Cheryl Edgar" userId="S::jennifer.edgar@nau.edu::7372eeec-240c-47b2-a2c4-0c25aa5006b0" providerId="AD" clId="Web-{8FD82E79-E0BA-D516-8B64-0CD92EE72591}" dt="2024-12-05T02:24:15.548" v="25" actId="20577"/>
          <ac:spMkLst>
            <pc:docMk/>
            <pc:sldMk cId="3530070185" sldId="320"/>
            <ac:spMk id="8" creationId="{84C92B7B-9A97-68DB-E7CA-21B609683108}"/>
          </ac:spMkLst>
        </pc:spChg>
        <pc:picChg chg="add mod">
          <ac:chgData name="Jennifer Cheryl Edgar" userId="S::jennifer.edgar@nau.edu::7372eeec-240c-47b2-a2c4-0c25aa5006b0" providerId="AD" clId="Web-{8FD82E79-E0BA-D516-8B64-0CD92EE72591}" dt="2024-12-05T02:23:39.124" v="20" actId="1076"/>
          <ac:picMkLst>
            <pc:docMk/>
            <pc:sldMk cId="3530070185" sldId="320"/>
            <ac:picMk id="6" creationId="{3C219DA1-55D6-64E0-17CA-D1DDBCD56D3F}"/>
          </ac:picMkLst>
        </pc:picChg>
      </pc:sldChg>
    </pc:docChg>
  </pc:docChgLst>
  <pc:docChgLst>
    <pc:chgData name="Jennifer Cheryl Edgar" userId="7372eeec-240c-47b2-a2c4-0c25aa5006b0" providerId="ADAL" clId="{D2A36A7E-447F-F647-9159-526E26AC3CF5}"/>
    <pc:docChg chg="modSld">
      <pc:chgData name="Jennifer Cheryl Edgar" userId="7372eeec-240c-47b2-a2c4-0c25aa5006b0" providerId="ADAL" clId="{D2A36A7E-447F-F647-9159-526E26AC3CF5}" dt="2024-12-04T01:15:12.854" v="25" actId="1076"/>
      <pc:docMkLst>
        <pc:docMk/>
      </pc:docMkLst>
      <pc:sldChg chg="modSp">
        <pc:chgData name="Jennifer Cheryl Edgar" userId="7372eeec-240c-47b2-a2c4-0c25aa5006b0" providerId="ADAL" clId="{D2A36A7E-447F-F647-9159-526E26AC3CF5}" dt="2024-12-04T01:15:12.854" v="25" actId="1076"/>
        <pc:sldMkLst>
          <pc:docMk/>
          <pc:sldMk cId="1524590334" sldId="317"/>
        </pc:sldMkLst>
        <pc:spChg chg="mod">
          <ac:chgData name="Jennifer Cheryl Edgar" userId="7372eeec-240c-47b2-a2c4-0c25aa5006b0" providerId="ADAL" clId="{D2A36A7E-447F-F647-9159-526E26AC3CF5}" dt="2024-12-04T01:15:12.854" v="25" actId="1076"/>
          <ac:spMkLst>
            <pc:docMk/>
            <pc:sldMk cId="1524590334" sldId="317"/>
            <ac:spMk id="8" creationId="{0E064FD1-3218-41BD-521B-AE611A13B26D}"/>
          </ac:spMkLst>
        </pc:spChg>
      </pc:sldChg>
    </pc:docChg>
  </pc:docChgLst>
  <pc:docChgLst>
    <pc:chgData name="Jennifer Cheryl Edgar" userId="S::jennifer.edgar@nau.edu::7372eeec-240c-47b2-a2c4-0c25aa5006b0" providerId="AD" clId="Web-{3B8519EC-82F6-B3E6-C3E6-259D70B6D709}"/>
    <pc:docChg chg="modSld">
      <pc:chgData name="Jennifer Cheryl Edgar" userId="S::jennifer.edgar@nau.edu::7372eeec-240c-47b2-a2c4-0c25aa5006b0" providerId="AD" clId="Web-{3B8519EC-82F6-B3E6-C3E6-259D70B6D709}" dt="2024-12-03T05:36:20.296" v="76" actId="20577"/>
      <pc:docMkLst>
        <pc:docMk/>
      </pc:docMkLst>
      <pc:sldChg chg="modSp">
        <pc:chgData name="Jennifer Cheryl Edgar" userId="S::jennifer.edgar@nau.edu::7372eeec-240c-47b2-a2c4-0c25aa5006b0" providerId="AD" clId="Web-{3B8519EC-82F6-B3E6-C3E6-259D70B6D709}" dt="2024-12-03T05:36:20.296" v="76" actId="20577"/>
        <pc:sldMkLst>
          <pc:docMk/>
          <pc:sldMk cId="2968102757" sldId="314"/>
        </pc:sldMkLst>
        <pc:spChg chg="mod">
          <ac:chgData name="Jennifer Cheryl Edgar" userId="S::jennifer.edgar@nau.edu::7372eeec-240c-47b2-a2c4-0c25aa5006b0" providerId="AD" clId="Web-{3B8519EC-82F6-B3E6-C3E6-259D70B6D709}" dt="2024-12-03T05:36:20.296" v="76" actId="20577"/>
          <ac:spMkLst>
            <pc:docMk/>
            <pc:sldMk cId="2968102757" sldId="314"/>
            <ac:spMk id="2" creationId="{04FE207D-697F-C741-977F-196287F60CC6}"/>
          </ac:spMkLst>
        </pc:spChg>
      </pc:sldChg>
      <pc:sldChg chg="modSp">
        <pc:chgData name="Jennifer Cheryl Edgar" userId="S::jennifer.edgar@nau.edu::7372eeec-240c-47b2-a2c4-0c25aa5006b0" providerId="AD" clId="Web-{3B8519EC-82F6-B3E6-C3E6-259D70B6D709}" dt="2024-12-03T05:35:20.762" v="49" actId="20577"/>
        <pc:sldMkLst>
          <pc:docMk/>
          <pc:sldMk cId="2308869872" sldId="316"/>
        </pc:sldMkLst>
        <pc:spChg chg="mod">
          <ac:chgData name="Jennifer Cheryl Edgar" userId="S::jennifer.edgar@nau.edu::7372eeec-240c-47b2-a2c4-0c25aa5006b0" providerId="AD" clId="Web-{3B8519EC-82F6-B3E6-C3E6-259D70B6D709}" dt="2024-12-03T05:35:20.762" v="49" actId="20577"/>
          <ac:spMkLst>
            <pc:docMk/>
            <pc:sldMk cId="2308869872" sldId="316"/>
            <ac:spMk id="14" creationId="{ED8E536F-4668-457F-5324-70373C9F1592}"/>
          </ac:spMkLst>
        </pc:spChg>
      </pc:sldChg>
      <pc:sldChg chg="modSp">
        <pc:chgData name="Jennifer Cheryl Edgar" userId="S::jennifer.edgar@nau.edu::7372eeec-240c-47b2-a2c4-0c25aa5006b0" providerId="AD" clId="Web-{3B8519EC-82F6-B3E6-C3E6-259D70B6D709}" dt="2024-12-03T05:33:49.994" v="11" actId="20577"/>
        <pc:sldMkLst>
          <pc:docMk/>
          <pc:sldMk cId="1524590334" sldId="317"/>
        </pc:sldMkLst>
        <pc:spChg chg="mod">
          <ac:chgData name="Jennifer Cheryl Edgar" userId="S::jennifer.edgar@nau.edu::7372eeec-240c-47b2-a2c4-0c25aa5006b0" providerId="AD" clId="Web-{3B8519EC-82F6-B3E6-C3E6-259D70B6D709}" dt="2024-12-03T05:33:49.994" v="11" actId="20577"/>
          <ac:spMkLst>
            <pc:docMk/>
            <pc:sldMk cId="1524590334" sldId="317"/>
            <ac:spMk id="5" creationId="{359AF07D-DE30-52E5-08DE-71FDB31F1367}"/>
          </ac:spMkLst>
        </pc:spChg>
      </pc:sldChg>
      <pc:sldChg chg="modSp">
        <pc:chgData name="Jennifer Cheryl Edgar" userId="S::jennifer.edgar@nau.edu::7372eeec-240c-47b2-a2c4-0c25aa5006b0" providerId="AD" clId="Web-{3B8519EC-82F6-B3E6-C3E6-259D70B6D709}" dt="2024-12-03T05:35:53.842" v="58" actId="20577"/>
        <pc:sldMkLst>
          <pc:docMk/>
          <pc:sldMk cId="2018258399" sldId="318"/>
        </pc:sldMkLst>
        <pc:spChg chg="mod">
          <ac:chgData name="Jennifer Cheryl Edgar" userId="S::jennifer.edgar@nau.edu::7372eeec-240c-47b2-a2c4-0c25aa5006b0" providerId="AD" clId="Web-{3B8519EC-82F6-B3E6-C3E6-259D70B6D709}" dt="2024-12-03T05:35:53.842" v="58" actId="20577"/>
          <ac:spMkLst>
            <pc:docMk/>
            <pc:sldMk cId="2018258399" sldId="318"/>
            <ac:spMk id="2" creationId="{558DA833-2F53-B5B8-F8FF-097259E11ECD}"/>
          </ac:spMkLst>
        </pc:spChg>
      </pc:sldChg>
      <pc:sldChg chg="modSp">
        <pc:chgData name="Jennifer Cheryl Edgar" userId="S::jennifer.edgar@nau.edu::7372eeec-240c-47b2-a2c4-0c25aa5006b0" providerId="AD" clId="Web-{3B8519EC-82F6-B3E6-C3E6-259D70B6D709}" dt="2024-12-03T05:36:10.514" v="70" actId="20577"/>
        <pc:sldMkLst>
          <pc:docMk/>
          <pc:sldMk cId="649446982" sldId="319"/>
        </pc:sldMkLst>
        <pc:spChg chg="mod">
          <ac:chgData name="Jennifer Cheryl Edgar" userId="S::jennifer.edgar@nau.edu::7372eeec-240c-47b2-a2c4-0c25aa5006b0" providerId="AD" clId="Web-{3B8519EC-82F6-B3E6-C3E6-259D70B6D709}" dt="2024-12-03T05:36:10.514" v="70" actId="20577"/>
          <ac:spMkLst>
            <pc:docMk/>
            <pc:sldMk cId="649446982" sldId="319"/>
            <ac:spMk id="2" creationId="{901212F6-7247-B0E8-EC45-F0B1382CC0C3}"/>
          </ac:spMkLst>
        </pc:spChg>
      </pc:sldChg>
    </pc:docChg>
  </pc:docChgLst>
  <pc:docChgLst>
    <pc:chgData name="Jennifer Cheryl Edgar" userId="S::jennifer.edgar@nau.edu::7372eeec-240c-47b2-a2c4-0c25aa5006b0" providerId="AD" clId="Web-{3F30B9B3-4C31-755C-0A61-BA906406B4B5}"/>
    <pc:docChg chg="modSld">
      <pc:chgData name="Jennifer Cheryl Edgar" userId="S::jennifer.edgar@nau.edu::7372eeec-240c-47b2-a2c4-0c25aa5006b0" providerId="AD" clId="Web-{3F30B9B3-4C31-755C-0A61-BA906406B4B5}" dt="2024-12-04T00:02:22.315" v="54" actId="1076"/>
      <pc:docMkLst>
        <pc:docMk/>
      </pc:docMkLst>
      <pc:sldChg chg="addSp delSp modSp">
        <pc:chgData name="Jennifer Cheryl Edgar" userId="S::jennifer.edgar@nau.edu::7372eeec-240c-47b2-a2c4-0c25aa5006b0" providerId="AD" clId="Web-{3F30B9B3-4C31-755C-0A61-BA906406B4B5}" dt="2024-12-04T00:02:22.315" v="54" actId="1076"/>
        <pc:sldMkLst>
          <pc:docMk/>
          <pc:sldMk cId="1524590334" sldId="317"/>
        </pc:sldMkLst>
        <pc:spChg chg="del">
          <ac:chgData name="Jennifer Cheryl Edgar" userId="S::jennifer.edgar@nau.edu::7372eeec-240c-47b2-a2c4-0c25aa5006b0" providerId="AD" clId="Web-{3F30B9B3-4C31-755C-0A61-BA906406B4B5}" dt="2024-12-03T23:57:36.308" v="1"/>
          <ac:spMkLst>
            <pc:docMk/>
            <pc:sldMk cId="1524590334" sldId="317"/>
            <ac:spMk id="5" creationId="{359AF07D-DE30-52E5-08DE-71FDB31F1367}"/>
          </ac:spMkLst>
        </pc:spChg>
        <pc:spChg chg="add del mod">
          <ac:chgData name="Jennifer Cheryl Edgar" userId="S::jennifer.edgar@nau.edu::7372eeec-240c-47b2-a2c4-0c25aa5006b0" providerId="AD" clId="Web-{3F30B9B3-4C31-755C-0A61-BA906406B4B5}" dt="2024-12-03T23:57:39.776" v="2"/>
          <ac:spMkLst>
            <pc:docMk/>
            <pc:sldMk cId="1524590334" sldId="317"/>
            <ac:spMk id="6" creationId="{0756263C-0ACE-67B8-ECDC-51789EE163D7}"/>
          </ac:spMkLst>
        </pc:spChg>
        <pc:spChg chg="add mod">
          <ac:chgData name="Jennifer Cheryl Edgar" userId="S::jennifer.edgar@nau.edu::7372eeec-240c-47b2-a2c4-0c25aa5006b0" providerId="AD" clId="Web-{3F30B9B3-4C31-755C-0A61-BA906406B4B5}" dt="2024-12-04T00:02:22.315" v="54" actId="1076"/>
          <ac:spMkLst>
            <pc:docMk/>
            <pc:sldMk cId="1524590334" sldId="317"/>
            <ac:spMk id="8" creationId="{0E064FD1-3218-41BD-521B-AE611A13B26D}"/>
          </ac:spMkLst>
        </pc:spChg>
        <pc:spChg chg="add mod">
          <ac:chgData name="Jennifer Cheryl Edgar" userId="S::jennifer.edgar@nau.edu::7372eeec-240c-47b2-a2c4-0c25aa5006b0" providerId="AD" clId="Web-{3F30B9B3-4C31-755C-0A61-BA906406B4B5}" dt="2024-12-04T00:01:50.408" v="49" actId="1076"/>
          <ac:spMkLst>
            <pc:docMk/>
            <pc:sldMk cId="1524590334" sldId="317"/>
            <ac:spMk id="9" creationId="{DC38632A-018D-D8DD-DA93-AC1E87174892}"/>
          </ac:spMkLst>
        </pc:spChg>
        <pc:picChg chg="add mod">
          <ac:chgData name="Jennifer Cheryl Edgar" userId="S::jennifer.edgar@nau.edu::7372eeec-240c-47b2-a2c4-0c25aa5006b0" providerId="AD" clId="Web-{3F30B9B3-4C31-755C-0A61-BA906406B4B5}" dt="2024-12-04T00:01:54.205" v="50" actId="1076"/>
          <ac:picMkLst>
            <pc:docMk/>
            <pc:sldMk cId="1524590334" sldId="317"/>
            <ac:picMk id="3" creationId="{7F7AE825-E3F4-3A50-399F-5E7BAADEAD7D}"/>
          </ac:picMkLst>
        </pc:picChg>
        <pc:picChg chg="add mod">
          <ac:chgData name="Jennifer Cheryl Edgar" userId="S::jennifer.edgar@nau.edu::7372eeec-240c-47b2-a2c4-0c25aa5006b0" providerId="AD" clId="Web-{3F30B9B3-4C31-755C-0A61-BA906406B4B5}" dt="2024-12-04T00:02:03.690" v="52" actId="1076"/>
          <ac:picMkLst>
            <pc:docMk/>
            <pc:sldMk cId="1524590334" sldId="317"/>
            <ac:picMk id="7" creationId="{4F9F9E4E-C0D5-4225-3512-7E87EC97BCD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89510" tIns="44755" rIns="89510" bIns="44755" numCol="1" anchor="t" anchorCtr="0" compatLnSpc="1">
            <a:prstTxWarp prst="textNoShape">
              <a:avLst/>
            </a:prstTxWarp>
          </a:bodyPr>
          <a:lstStyle>
            <a:lvl1pPr defTabSz="894378" eaLnBrk="0" hangingPunct="0">
              <a:spcBef>
                <a:spcPct val="0"/>
              </a:spcBef>
              <a:defRPr sz="1200">
                <a:latin typeface="Times" pitchFamily="18" charset="0"/>
              </a:defRPr>
            </a:lvl1pPr>
          </a:lstStyle>
          <a:p>
            <a:pPr>
              <a:defRPr/>
            </a:pPr>
            <a:endParaRPr lang="en-US"/>
          </a:p>
        </p:txBody>
      </p:sp>
      <p:sp>
        <p:nvSpPr>
          <p:cNvPr id="1126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89510" tIns="44755" rIns="89510" bIns="44755" numCol="1" anchor="t" anchorCtr="0" compatLnSpc="1">
            <a:prstTxWarp prst="textNoShape">
              <a:avLst/>
            </a:prstTxWarp>
          </a:bodyPr>
          <a:lstStyle>
            <a:lvl1pPr algn="r" defTabSz="894378" eaLnBrk="0" hangingPunct="0">
              <a:spcBef>
                <a:spcPct val="0"/>
              </a:spcBef>
              <a:defRPr sz="1200">
                <a:latin typeface="Times" pitchFamily="18" charset="0"/>
              </a:defRPr>
            </a:lvl1pPr>
          </a:lstStyle>
          <a:p>
            <a:pPr>
              <a:defRPr/>
            </a:pPr>
            <a:endParaRPr lang="en-US"/>
          </a:p>
        </p:txBody>
      </p:sp>
      <p:sp>
        <p:nvSpPr>
          <p:cNvPr id="1126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89510" tIns="44755" rIns="89510" bIns="44755" numCol="1" anchor="b" anchorCtr="0" compatLnSpc="1">
            <a:prstTxWarp prst="textNoShape">
              <a:avLst/>
            </a:prstTxWarp>
          </a:bodyPr>
          <a:lstStyle>
            <a:lvl1pPr defTabSz="894378" eaLnBrk="0" hangingPunct="0">
              <a:spcBef>
                <a:spcPct val="0"/>
              </a:spcBef>
              <a:defRPr sz="1200">
                <a:latin typeface="Times" pitchFamily="18" charset="0"/>
              </a:defRPr>
            </a:lvl1pPr>
          </a:lstStyle>
          <a:p>
            <a:pPr>
              <a:defRPr/>
            </a:pPr>
            <a:endParaRPr lang="en-US"/>
          </a:p>
        </p:txBody>
      </p:sp>
      <p:sp>
        <p:nvSpPr>
          <p:cNvPr id="1126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89510" tIns="44755" rIns="89510" bIns="44755" numCol="1" anchor="b" anchorCtr="0" compatLnSpc="1">
            <a:prstTxWarp prst="textNoShape">
              <a:avLst/>
            </a:prstTxWarp>
          </a:bodyPr>
          <a:lstStyle>
            <a:lvl1pPr algn="r" defTabSz="894378" eaLnBrk="0" hangingPunct="0">
              <a:spcBef>
                <a:spcPct val="0"/>
              </a:spcBef>
              <a:defRPr sz="1200">
                <a:latin typeface="Times" pitchFamily="18" charset="0"/>
              </a:defRPr>
            </a:lvl1pPr>
          </a:lstStyle>
          <a:p>
            <a:pPr>
              <a:defRPr/>
            </a:pPr>
            <a:fld id="{E4E61F8C-8B83-46FD-924E-318F610A73B0}" type="slidenum">
              <a:rPr lang="en-US"/>
              <a:pPr>
                <a:defRPr/>
              </a:pPr>
              <a:t>‹#›</a:t>
            </a:fld>
            <a:endParaRPr lang="en-US"/>
          </a:p>
        </p:txBody>
      </p:sp>
    </p:spTree>
    <p:extLst>
      <p:ext uri="{BB962C8B-B14F-4D97-AF65-F5344CB8AC3E}">
        <p14:creationId xmlns:p14="http://schemas.microsoft.com/office/powerpoint/2010/main" val="100064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defTabSz="924192" eaLnBrk="0" hangingPunct="0">
              <a:spcBef>
                <a:spcPct val="0"/>
              </a:spcBef>
              <a:defRPr sz="1200">
                <a:latin typeface="Times" pitchFamily="18" charset="0"/>
              </a:defRPr>
            </a:lvl1pPr>
          </a:lstStyle>
          <a:p>
            <a:pPr>
              <a:defRPr/>
            </a:pPr>
            <a:endParaRPr lang="en-US"/>
          </a:p>
        </p:txBody>
      </p:sp>
      <p:sp>
        <p:nvSpPr>
          <p:cNvPr id="593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r" defTabSz="924192" eaLnBrk="0" hangingPunct="0">
              <a:spcBef>
                <a:spcPct val="0"/>
              </a:spcBef>
              <a:defRPr sz="1200">
                <a:latin typeface="Times"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1675" y="4418013"/>
            <a:ext cx="5607050" cy="418147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defTabSz="924192" eaLnBrk="0" hangingPunct="0">
              <a:spcBef>
                <a:spcPct val="0"/>
              </a:spcBef>
              <a:defRPr sz="1200">
                <a:latin typeface="Times" pitchFamily="18" charset="0"/>
              </a:defRPr>
            </a:lvl1pPr>
          </a:lstStyle>
          <a:p>
            <a:pPr>
              <a:defRPr/>
            </a:pPr>
            <a:endParaRPr lang="en-US"/>
          </a:p>
        </p:txBody>
      </p:sp>
      <p:sp>
        <p:nvSpPr>
          <p:cNvPr id="593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r" defTabSz="924192" eaLnBrk="0" hangingPunct="0">
              <a:spcBef>
                <a:spcPct val="0"/>
              </a:spcBef>
              <a:defRPr sz="1200">
                <a:latin typeface="Times" pitchFamily="18" charset="0"/>
              </a:defRPr>
            </a:lvl1pPr>
          </a:lstStyle>
          <a:p>
            <a:pPr>
              <a:defRPr/>
            </a:pPr>
            <a:fld id="{DB9721C8-080E-4AE7-89F7-915173249943}" type="slidenum">
              <a:rPr lang="en-US"/>
              <a:pPr>
                <a:defRPr/>
              </a:pPr>
              <a:t>‹#›</a:t>
            </a:fld>
            <a:endParaRPr lang="en-US"/>
          </a:p>
        </p:txBody>
      </p:sp>
    </p:spTree>
    <p:extLst>
      <p:ext uri="{BB962C8B-B14F-4D97-AF65-F5344CB8AC3E}">
        <p14:creationId xmlns:p14="http://schemas.microsoft.com/office/powerpoint/2010/main" val="2675668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861097" y="-3858141"/>
            <a:ext cx="1424763"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0" name="Rectangle 4"/>
          <p:cNvSpPr>
            <a:spLocks noGrp="1" noChangeArrowheads="1"/>
          </p:cNvSpPr>
          <p:nvPr>
            <p:ph type="dt" sz="half" idx="10"/>
          </p:nvPr>
        </p:nvSpPr>
        <p:spPr>
          <a:xfrm>
            <a:off x="3768061" y="4563988"/>
            <a:ext cx="1610832" cy="2286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a:p>
        </p:txBody>
      </p:sp>
      <p:sp>
        <p:nvSpPr>
          <p:cNvPr id="11" name="Rectangle 3"/>
          <p:cNvSpPr>
            <a:spLocks noGrp="1" noChangeArrowheads="1"/>
          </p:cNvSpPr>
          <p:nvPr>
            <p:ph type="subTitle" idx="1"/>
          </p:nvPr>
        </p:nvSpPr>
        <p:spPr>
          <a:xfrm>
            <a:off x="946688" y="3496194"/>
            <a:ext cx="7239000" cy="81453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a:t>Click to edit Master subtitle style</a:t>
            </a:r>
          </a:p>
        </p:txBody>
      </p:sp>
      <p:sp>
        <p:nvSpPr>
          <p:cNvPr id="12" name="Rectangle 2"/>
          <p:cNvSpPr>
            <a:spLocks noGrp="1" noChangeArrowheads="1"/>
          </p:cNvSpPr>
          <p:nvPr>
            <p:ph type="ctrTitle" hasCustomPrompt="1"/>
          </p:nvPr>
        </p:nvSpPr>
        <p:spPr>
          <a:xfrm>
            <a:off x="946688" y="1881963"/>
            <a:ext cx="7239000" cy="1536405"/>
          </a:xfrm>
        </p:spPr>
        <p:txBody>
          <a:bodyPr anchor="ctr"/>
          <a:lstStyle>
            <a:lvl1pPr algn="ctr">
              <a:spcAft>
                <a:spcPts val="0"/>
              </a:spcAft>
              <a:defRPr b="1">
                <a:solidFill>
                  <a:srgbClr val="003264"/>
                </a:solidFill>
                <a:latin typeface="Arial"/>
                <a:cs typeface="Arial"/>
              </a:defRPr>
            </a:lvl1pPr>
          </a:lstStyle>
          <a:p>
            <a:r>
              <a:rPr lang="en-US"/>
              <a:t>CLICK TO EDIT MASTER TITLE STYLE</a:t>
            </a:r>
          </a:p>
        </p:txBody>
      </p:sp>
      <p:sp>
        <p:nvSpPr>
          <p:cNvPr id="8" name="Rectangle 7"/>
          <p:cNvSpPr>
            <a:spLocks noChangeArrowheads="1"/>
          </p:cNvSpPr>
          <p:nvPr userDrawn="1"/>
        </p:nvSpPr>
        <p:spPr bwMode="auto">
          <a:xfrm rot="5400000">
            <a:off x="4459179" y="458677"/>
            <a:ext cx="22860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5494" y="383209"/>
            <a:ext cx="2035968" cy="748283"/>
          </a:xfrm>
          <a:prstGeom prst="rect">
            <a:avLst/>
          </a:prstGeom>
        </p:spPr>
      </p:pic>
    </p:spTree>
    <p:extLst>
      <p:ext uri="{BB962C8B-B14F-4D97-AF65-F5344CB8AC3E}">
        <p14:creationId xmlns:p14="http://schemas.microsoft.com/office/powerpoint/2010/main" val="175204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457200" y="110465"/>
            <a:ext cx="8305800" cy="742950"/>
          </a:xfrm>
        </p:spPr>
        <p:txBody>
          <a:bodyPr anchor="ctr"/>
          <a:lstStyle>
            <a:lvl1pPr>
              <a:defRPr sz="2100" cap="small" baseline="0">
                <a:solidFill>
                  <a:schemeClr val="bg1"/>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018916"/>
            <a:ext cx="8305800" cy="3750796"/>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72816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100" cap="all" baseline="0"/>
            </a:lvl1pPr>
          </a:lstStyle>
          <a:p>
            <a:r>
              <a:rPr lang="en-US"/>
              <a:t>click to edit master title style</a:t>
            </a:r>
          </a:p>
        </p:txBody>
      </p:sp>
      <p:sp>
        <p:nvSpPr>
          <p:cNvPr id="3" name="Content Placeholder 2"/>
          <p:cNvSpPr>
            <a:spLocks noGrp="1"/>
          </p:cNvSpPr>
          <p:nvPr>
            <p:ph sz="half" idx="1"/>
          </p:nvPr>
        </p:nvSpPr>
        <p:spPr>
          <a:xfrm>
            <a:off x="457200" y="1018917"/>
            <a:ext cx="4081571"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18917"/>
            <a:ext cx="4114800"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452893" y="1013359"/>
            <a:ext cx="4125260" cy="3756354"/>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13358"/>
            <a:ext cx="4114287" cy="1829272"/>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01699"/>
            <a:ext cx="4114287" cy="1868014"/>
          </a:xfrm>
        </p:spPr>
        <p:txBody>
          <a:bodyPr/>
          <a:lstStyle>
            <a:lvl1pPr>
              <a:buFont typeface="Arial"/>
              <a:buChar char="•"/>
              <a:defRPr sz="1500"/>
            </a:lvl1pPr>
            <a:lvl2pPr>
              <a:defRPr sz="1425">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452894" y="976441"/>
            <a:ext cx="4076033"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76441"/>
            <a:ext cx="4114287"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2894" y="2953383"/>
            <a:ext cx="4076033"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383"/>
            <a:ext cx="4114287"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4" y="1011533"/>
            <a:ext cx="8309593" cy="3758180"/>
          </a:xfrm>
        </p:spPr>
        <p:txBody>
          <a:bodyPr anchor="ctr"/>
          <a:lstStyle>
            <a:lvl1pPr algn="ctr">
              <a:defRPr/>
            </a:lvl1pPr>
          </a:lstStyle>
          <a:p>
            <a:pPr lvl="0"/>
            <a:r>
              <a:rPr lang="en-US" noProof="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
        <p:nvSpPr>
          <p:cNvPr id="10"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5" y="3600450"/>
            <a:ext cx="6685089" cy="425054"/>
          </a:xfrm>
        </p:spPr>
        <p:txBody>
          <a:bodyPr anchor="ctr"/>
          <a:lstStyle>
            <a:lvl1pPr algn="l">
              <a:defRPr sz="1500" b="1"/>
            </a:lvl1pPr>
          </a:lstStyle>
          <a:p>
            <a:r>
              <a:rPr lang="en-US"/>
              <a:t>Click to edit Master title style</a:t>
            </a:r>
          </a:p>
        </p:txBody>
      </p:sp>
      <p:sp>
        <p:nvSpPr>
          <p:cNvPr id="3" name="Picture Placeholder 2"/>
          <p:cNvSpPr>
            <a:spLocks noGrp="1"/>
          </p:cNvSpPr>
          <p:nvPr>
            <p:ph type="pic" idx="1"/>
          </p:nvPr>
        </p:nvSpPr>
        <p:spPr>
          <a:xfrm>
            <a:off x="1210996" y="459581"/>
            <a:ext cx="6685089" cy="3086100"/>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210995" y="4025503"/>
            <a:ext cx="6685089"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8" y="285750"/>
            <a:ext cx="7783513" cy="428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502FB3DF-3873-43AF-B7C0-F43F0EED7E79}"/>
              </a:ext>
            </a:extLst>
          </p:cNvPr>
          <p:cNvSpPr>
            <a:spLocks noGrp="1"/>
          </p:cNvSpPr>
          <p:nvPr>
            <p:ph type="dt" sz="half" idx="10"/>
          </p:nvPr>
        </p:nvSpPr>
        <p:spPr/>
        <p:txBody>
          <a:bodyPr/>
          <a:lstStyle>
            <a:lvl1pPr>
              <a:defRPr/>
            </a:lvl1pPr>
          </a:lstStyle>
          <a:p>
            <a:endParaRPr lang="en-US" altLang="en-US"/>
          </a:p>
        </p:txBody>
      </p:sp>
      <p:sp>
        <p:nvSpPr>
          <p:cNvPr id="4" name="Footer Placeholder 4">
            <a:extLst>
              <a:ext uri="{FF2B5EF4-FFF2-40B4-BE49-F238E27FC236}">
                <a16:creationId xmlns:a16="http://schemas.microsoft.com/office/drawing/2014/main" id="{E43D0A33-83FC-4E08-A325-589DCB56435B}"/>
              </a:ext>
            </a:extLst>
          </p:cNvPr>
          <p:cNvSpPr>
            <a:spLocks noGrp="1"/>
          </p:cNvSpPr>
          <p:nvPr>
            <p:ph type="ftr" sz="quarter" idx="11"/>
          </p:nvPr>
        </p:nvSpPr>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07EEC729-7DA5-453A-9EC3-6A6528B92C12}"/>
              </a:ext>
            </a:extLst>
          </p:cNvPr>
          <p:cNvSpPr>
            <a:spLocks noGrp="1"/>
          </p:cNvSpPr>
          <p:nvPr>
            <p:ph type="sldNum" sz="quarter" idx="12"/>
          </p:nvPr>
        </p:nvSpPr>
        <p:spPr/>
        <p:txBody>
          <a:bodyPr/>
          <a:lstStyle>
            <a:lvl1pPr>
              <a:defRPr/>
            </a:lvl1pPr>
          </a:lstStyle>
          <a:p>
            <a:pPr>
              <a:defRPr/>
            </a:pPr>
            <a:fld id="{898DCE99-AE09-400D-9631-C8AD913CAF48}" type="slidenum">
              <a:rPr lang="en-US" altLang="en-US"/>
              <a:pPr>
                <a:defRPr/>
              </a:pPr>
              <a:t>‹#›</a:t>
            </a:fld>
            <a:endParaRPr lang="en-US" altLang="en-US"/>
          </a:p>
        </p:txBody>
      </p:sp>
    </p:spTree>
    <p:extLst>
      <p:ext uri="{BB962C8B-B14F-4D97-AF65-F5344CB8AC3E}">
        <p14:creationId xmlns:p14="http://schemas.microsoft.com/office/powerpoint/2010/main" val="836706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693341" y="-1307158"/>
            <a:ext cx="3760275"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0" name="Rectangle 4"/>
          <p:cNvSpPr>
            <a:spLocks noGrp="1" noChangeArrowheads="1"/>
          </p:cNvSpPr>
          <p:nvPr>
            <p:ph type="dt" sz="half" idx="10"/>
          </p:nvPr>
        </p:nvSpPr>
        <p:spPr>
          <a:xfrm>
            <a:off x="3768061" y="4563988"/>
            <a:ext cx="1610832" cy="2286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a:p>
        </p:txBody>
      </p:sp>
      <p:sp>
        <p:nvSpPr>
          <p:cNvPr id="11" name="Rectangle 3"/>
          <p:cNvSpPr>
            <a:spLocks noGrp="1" noChangeArrowheads="1"/>
          </p:cNvSpPr>
          <p:nvPr>
            <p:ph type="subTitle" idx="1"/>
          </p:nvPr>
        </p:nvSpPr>
        <p:spPr>
          <a:xfrm>
            <a:off x="946688" y="3382486"/>
            <a:ext cx="7239000" cy="81453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a:t>Click to edit Master subtitle style</a:t>
            </a:r>
          </a:p>
        </p:txBody>
      </p:sp>
      <p:sp>
        <p:nvSpPr>
          <p:cNvPr id="12" name="Rectangle 2"/>
          <p:cNvSpPr>
            <a:spLocks noGrp="1" noChangeArrowheads="1"/>
          </p:cNvSpPr>
          <p:nvPr>
            <p:ph type="ctrTitle" hasCustomPrompt="1"/>
          </p:nvPr>
        </p:nvSpPr>
        <p:spPr>
          <a:xfrm>
            <a:off x="946688" y="1768255"/>
            <a:ext cx="7239000" cy="1536405"/>
          </a:xfrm>
        </p:spPr>
        <p:txBody>
          <a:bodyPr anchor="ctr"/>
          <a:lstStyle>
            <a:lvl1pPr algn="ctr">
              <a:spcAft>
                <a:spcPts val="0"/>
              </a:spcAft>
              <a:defRPr b="1">
                <a:solidFill>
                  <a:schemeClr val="bg1"/>
                </a:solidFill>
                <a:latin typeface="Arial"/>
                <a:cs typeface="Arial"/>
              </a:defRPr>
            </a:lvl1pPr>
          </a:lstStyle>
          <a:p>
            <a:r>
              <a:rPr lang="en-US"/>
              <a:t>CLICK TO EDIT MASTER TITLE STYLE</a:t>
            </a:r>
          </a:p>
        </p:txBody>
      </p:sp>
      <p:sp>
        <p:nvSpPr>
          <p:cNvPr id="8" name="Rectangle 7"/>
          <p:cNvSpPr>
            <a:spLocks noChangeArrowheads="1"/>
          </p:cNvSpPr>
          <p:nvPr userDrawn="1"/>
        </p:nvSpPr>
        <p:spPr bwMode="auto">
          <a:xfrm rot="5400000">
            <a:off x="4459179" y="458677"/>
            <a:ext cx="22860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9" name="Rectangle 8"/>
          <p:cNvSpPr>
            <a:spLocks noChangeArrowheads="1"/>
          </p:cNvSpPr>
          <p:nvPr userDrawn="1"/>
        </p:nvSpPr>
        <p:spPr bwMode="auto">
          <a:xfrm rot="5400000">
            <a:off x="3874769" y="-3878717"/>
            <a:ext cx="138284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367" y="383209"/>
            <a:ext cx="2034221" cy="748283"/>
          </a:xfrm>
          <a:prstGeom prst="rect">
            <a:avLst/>
          </a:prstGeom>
        </p:spPr>
      </p:pic>
    </p:spTree>
    <p:extLst>
      <p:ext uri="{BB962C8B-B14F-4D97-AF65-F5344CB8AC3E}">
        <p14:creationId xmlns:p14="http://schemas.microsoft.com/office/powerpoint/2010/main" val="1509777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rot="5400000">
            <a:off x="4459179" y="458677"/>
            <a:ext cx="228600" cy="9141046"/>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9" name="Rectangle 8"/>
          <p:cNvSpPr>
            <a:spLocks noChangeArrowheads="1"/>
          </p:cNvSpPr>
          <p:nvPr userDrawn="1"/>
        </p:nvSpPr>
        <p:spPr bwMode="auto">
          <a:xfrm rot="5400000">
            <a:off x="3874769" y="-3878717"/>
            <a:ext cx="138284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13" name="Rectangle 4"/>
          <p:cNvSpPr>
            <a:spLocks noGrp="1" noChangeArrowheads="1"/>
          </p:cNvSpPr>
          <p:nvPr>
            <p:ph type="dt" sz="half" idx="10"/>
          </p:nvPr>
        </p:nvSpPr>
        <p:spPr>
          <a:xfrm>
            <a:off x="3768061" y="4563988"/>
            <a:ext cx="1610832" cy="2286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a:p>
        </p:txBody>
      </p:sp>
      <p:sp>
        <p:nvSpPr>
          <p:cNvPr id="14" name="Rectangle 3"/>
          <p:cNvSpPr>
            <a:spLocks noGrp="1" noChangeArrowheads="1"/>
          </p:cNvSpPr>
          <p:nvPr>
            <p:ph type="subTitle" idx="1"/>
          </p:nvPr>
        </p:nvSpPr>
        <p:spPr>
          <a:xfrm>
            <a:off x="946688" y="3496194"/>
            <a:ext cx="7239000" cy="81453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a:t>Click to edit Master subtitle style</a:t>
            </a:r>
          </a:p>
        </p:txBody>
      </p:sp>
      <p:sp>
        <p:nvSpPr>
          <p:cNvPr id="15" name="Rectangle 2"/>
          <p:cNvSpPr>
            <a:spLocks noGrp="1" noChangeArrowheads="1"/>
          </p:cNvSpPr>
          <p:nvPr>
            <p:ph type="ctrTitle" hasCustomPrompt="1"/>
          </p:nvPr>
        </p:nvSpPr>
        <p:spPr>
          <a:xfrm>
            <a:off x="946688" y="1881963"/>
            <a:ext cx="7239000" cy="1536405"/>
          </a:xfrm>
        </p:spPr>
        <p:txBody>
          <a:bodyPr anchor="ctr"/>
          <a:lstStyle>
            <a:lvl1pPr algn="ctr">
              <a:spcAft>
                <a:spcPts val="0"/>
              </a:spcAft>
              <a:defRPr b="1">
                <a:solidFill>
                  <a:srgbClr val="003264"/>
                </a:solidFill>
                <a:latin typeface="Arial"/>
                <a:cs typeface="Aria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367" y="383209"/>
            <a:ext cx="2034221" cy="748283"/>
          </a:xfrm>
          <a:prstGeom prst="rect">
            <a:avLst/>
          </a:prstGeom>
        </p:spPr>
      </p:pic>
    </p:spTree>
    <p:extLst>
      <p:ext uri="{BB962C8B-B14F-4D97-AF65-F5344CB8AC3E}">
        <p14:creationId xmlns:p14="http://schemas.microsoft.com/office/powerpoint/2010/main" val="940515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001728" y="-1998771"/>
            <a:ext cx="51435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5" name="Rectangle 2"/>
          <p:cNvSpPr>
            <a:spLocks noGrp="1" noChangeArrowheads="1"/>
          </p:cNvSpPr>
          <p:nvPr>
            <p:ph type="ctrTitle" hasCustomPrompt="1"/>
          </p:nvPr>
        </p:nvSpPr>
        <p:spPr>
          <a:xfrm>
            <a:off x="946688" y="494978"/>
            <a:ext cx="7239000" cy="2114550"/>
          </a:xfrm>
        </p:spPr>
        <p:txBody>
          <a:bodyPr anchor="b"/>
          <a:lstStyle>
            <a:lvl1pPr algn="ctr">
              <a:spcAft>
                <a:spcPts val="0"/>
              </a:spcAft>
              <a:defRPr b="1">
                <a:solidFill>
                  <a:schemeClr val="bg1"/>
                </a:solidFill>
                <a:latin typeface="Arial"/>
                <a:cs typeface="Arial"/>
              </a:defRPr>
            </a:lvl1pPr>
          </a:lstStyle>
          <a:p>
            <a:r>
              <a:rPr lang="en-US"/>
              <a:t>CLICK TO EDIT MASTER TITLE STYLE</a:t>
            </a:r>
          </a:p>
        </p:txBody>
      </p:sp>
      <p:sp>
        <p:nvSpPr>
          <p:cNvPr id="16" name="Rectangle 3"/>
          <p:cNvSpPr>
            <a:spLocks noGrp="1" noChangeArrowheads="1"/>
          </p:cNvSpPr>
          <p:nvPr>
            <p:ph type="subTitle" idx="1"/>
          </p:nvPr>
        </p:nvSpPr>
        <p:spPr>
          <a:xfrm>
            <a:off x="946688" y="2780977"/>
            <a:ext cx="7239000" cy="102870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a:t>Click to edit Master subtitle style</a:t>
            </a:r>
          </a:p>
        </p:txBody>
      </p:sp>
      <p:sp>
        <p:nvSpPr>
          <p:cNvPr id="7" name="Rectangle 6"/>
          <p:cNvSpPr>
            <a:spLocks noChangeArrowheads="1"/>
          </p:cNvSpPr>
          <p:nvPr userDrawn="1"/>
        </p:nvSpPr>
        <p:spPr bwMode="auto">
          <a:xfrm rot="5400000">
            <a:off x="3874770" y="-118443"/>
            <a:ext cx="138284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18" name="Rectangle 4"/>
          <p:cNvSpPr>
            <a:spLocks noGrp="1" noChangeArrowheads="1"/>
          </p:cNvSpPr>
          <p:nvPr>
            <p:ph type="dt" sz="half" idx="10"/>
          </p:nvPr>
        </p:nvSpPr>
        <p:spPr>
          <a:xfrm>
            <a:off x="7086600" y="4800600"/>
            <a:ext cx="1905000" cy="2286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367" y="4106801"/>
            <a:ext cx="2034221" cy="748283"/>
          </a:xfrm>
          <a:prstGeom prst="rect">
            <a:avLst/>
          </a:prstGeom>
        </p:spPr>
      </p:pic>
    </p:spTree>
    <p:extLst>
      <p:ext uri="{BB962C8B-B14F-4D97-AF65-F5344CB8AC3E}">
        <p14:creationId xmlns:p14="http://schemas.microsoft.com/office/powerpoint/2010/main" val="49018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906566" y="-93933"/>
            <a:ext cx="1333824"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5" name="Rectangle 2"/>
          <p:cNvSpPr>
            <a:spLocks noGrp="1" noChangeArrowheads="1"/>
          </p:cNvSpPr>
          <p:nvPr>
            <p:ph type="ctrTitle" hasCustomPrompt="1"/>
          </p:nvPr>
        </p:nvSpPr>
        <p:spPr>
          <a:xfrm>
            <a:off x="946688" y="494978"/>
            <a:ext cx="7239000" cy="1936558"/>
          </a:xfrm>
        </p:spPr>
        <p:txBody>
          <a:bodyPr anchor="b"/>
          <a:lstStyle>
            <a:lvl1pPr algn="ctr">
              <a:spcAft>
                <a:spcPts val="0"/>
              </a:spcAft>
              <a:defRPr b="1">
                <a:solidFill>
                  <a:srgbClr val="003264"/>
                </a:solidFill>
                <a:latin typeface="Arial"/>
                <a:cs typeface="Arial"/>
              </a:defRPr>
            </a:lvl1pPr>
          </a:lstStyle>
          <a:p>
            <a:r>
              <a:rPr lang="en-US"/>
              <a:t>CLICK TO EDIT MASTER TITLE STYLE</a:t>
            </a:r>
          </a:p>
        </p:txBody>
      </p:sp>
      <p:sp>
        <p:nvSpPr>
          <p:cNvPr id="16" name="Rectangle 3"/>
          <p:cNvSpPr>
            <a:spLocks noGrp="1" noChangeArrowheads="1"/>
          </p:cNvSpPr>
          <p:nvPr>
            <p:ph type="subTitle" idx="1"/>
          </p:nvPr>
        </p:nvSpPr>
        <p:spPr>
          <a:xfrm>
            <a:off x="946688" y="2521616"/>
            <a:ext cx="7239000" cy="102870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a:t>Click to edit Master subtitle style</a:t>
            </a:r>
          </a:p>
        </p:txBody>
      </p:sp>
      <p:sp>
        <p:nvSpPr>
          <p:cNvPr id="18" name="Rectangle 4"/>
          <p:cNvSpPr>
            <a:spLocks noGrp="1" noChangeArrowheads="1"/>
          </p:cNvSpPr>
          <p:nvPr>
            <p:ph type="dt" sz="half" idx="10"/>
          </p:nvPr>
        </p:nvSpPr>
        <p:spPr>
          <a:xfrm>
            <a:off x="7086600" y="4800600"/>
            <a:ext cx="1905000" cy="2286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a:p>
        </p:txBody>
      </p:sp>
      <p:sp>
        <p:nvSpPr>
          <p:cNvPr id="7" name="Rectangle 6"/>
          <p:cNvSpPr>
            <a:spLocks noChangeArrowheads="1"/>
          </p:cNvSpPr>
          <p:nvPr userDrawn="1"/>
        </p:nvSpPr>
        <p:spPr bwMode="auto">
          <a:xfrm rot="5400000">
            <a:off x="4530474" y="-800840"/>
            <a:ext cx="8601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5494" y="4052317"/>
            <a:ext cx="2035968" cy="748283"/>
          </a:xfrm>
          <a:prstGeom prst="rect">
            <a:avLst/>
          </a:prstGeom>
        </p:spPr>
      </p:pic>
    </p:spTree>
    <p:extLst>
      <p:ext uri="{BB962C8B-B14F-4D97-AF65-F5344CB8AC3E}">
        <p14:creationId xmlns:p14="http://schemas.microsoft.com/office/powerpoint/2010/main" val="1880373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rot="5400000">
            <a:off x="3874770" y="-118443"/>
            <a:ext cx="138284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18" name="Rectangle 4"/>
          <p:cNvSpPr>
            <a:spLocks noGrp="1" noChangeArrowheads="1"/>
          </p:cNvSpPr>
          <p:nvPr>
            <p:ph type="dt" sz="half" idx="10"/>
          </p:nvPr>
        </p:nvSpPr>
        <p:spPr>
          <a:xfrm>
            <a:off x="7086600" y="4800600"/>
            <a:ext cx="1905000" cy="2286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a:p>
        </p:txBody>
      </p:sp>
      <p:sp>
        <p:nvSpPr>
          <p:cNvPr id="11" name="Rectangle 2"/>
          <p:cNvSpPr>
            <a:spLocks noGrp="1" noChangeArrowheads="1"/>
          </p:cNvSpPr>
          <p:nvPr>
            <p:ph type="ctrTitle" hasCustomPrompt="1"/>
          </p:nvPr>
        </p:nvSpPr>
        <p:spPr>
          <a:xfrm>
            <a:off x="946688" y="494978"/>
            <a:ext cx="7239000" cy="1936558"/>
          </a:xfrm>
        </p:spPr>
        <p:txBody>
          <a:bodyPr anchor="b"/>
          <a:lstStyle>
            <a:lvl1pPr algn="ctr">
              <a:spcAft>
                <a:spcPts val="0"/>
              </a:spcAft>
              <a:defRPr b="1">
                <a:solidFill>
                  <a:srgbClr val="003264"/>
                </a:solidFill>
                <a:latin typeface="Arial"/>
                <a:cs typeface="Arial"/>
              </a:defRPr>
            </a:lvl1pPr>
          </a:lstStyle>
          <a:p>
            <a:r>
              <a:rPr lang="en-US"/>
              <a:t>CLICK TO EDIT MASTER TITLE STYLE</a:t>
            </a:r>
          </a:p>
        </p:txBody>
      </p:sp>
      <p:sp>
        <p:nvSpPr>
          <p:cNvPr id="12" name="Rectangle 3"/>
          <p:cNvSpPr>
            <a:spLocks noGrp="1" noChangeArrowheads="1"/>
          </p:cNvSpPr>
          <p:nvPr>
            <p:ph type="subTitle" idx="1"/>
          </p:nvPr>
        </p:nvSpPr>
        <p:spPr>
          <a:xfrm>
            <a:off x="946688" y="2521616"/>
            <a:ext cx="7239000" cy="102870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a:t>Click to edit Master subtitle style</a:t>
            </a:r>
          </a:p>
        </p:txBody>
      </p:sp>
      <p:sp>
        <p:nvSpPr>
          <p:cNvPr id="13" name="Rectangle 12"/>
          <p:cNvSpPr>
            <a:spLocks noChangeArrowheads="1"/>
          </p:cNvSpPr>
          <p:nvPr userDrawn="1"/>
        </p:nvSpPr>
        <p:spPr bwMode="auto">
          <a:xfrm rot="5400000">
            <a:off x="4530474" y="-800840"/>
            <a:ext cx="86010" cy="9141046"/>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367" y="4145689"/>
            <a:ext cx="2034221" cy="748283"/>
          </a:xfrm>
          <a:prstGeom prst="rect">
            <a:avLst/>
          </a:prstGeom>
        </p:spPr>
      </p:pic>
    </p:spTree>
    <p:extLst>
      <p:ext uri="{BB962C8B-B14F-4D97-AF65-F5344CB8AC3E}">
        <p14:creationId xmlns:p14="http://schemas.microsoft.com/office/powerpoint/2010/main" val="97851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003264"/>
                </a:solidFill>
                <a:latin typeface="Arial"/>
                <a:cs typeface="Arial"/>
              </a:defRPr>
            </a:lvl1pPr>
          </a:lstStyle>
          <a:p>
            <a:r>
              <a:rPr lang="en-US"/>
              <a:t>CLICK TO EDIT MASTER TITLE STYLE</a:t>
            </a:r>
          </a:p>
        </p:txBody>
      </p:sp>
      <p:sp>
        <p:nvSpPr>
          <p:cNvPr id="6" name="Rectangle 13"/>
          <p:cNvSpPr>
            <a:spLocks noChangeArrowheads="1"/>
          </p:cNvSpPr>
          <p:nvPr userDrawn="1"/>
        </p:nvSpPr>
        <p:spPr bwMode="auto">
          <a:xfrm rot="5400000">
            <a:off x="4165454" y="164955"/>
            <a:ext cx="81605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466" y="4528747"/>
            <a:ext cx="4141320" cy="349670"/>
          </a:xfrm>
          <a:prstGeom prst="rect">
            <a:avLst/>
          </a:prstGeom>
        </p:spPr>
      </p:pic>
    </p:spTree>
    <p:extLst>
      <p:ext uri="{BB962C8B-B14F-4D97-AF65-F5344CB8AC3E}">
        <p14:creationId xmlns:p14="http://schemas.microsoft.com/office/powerpoint/2010/main" val="1422388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001728" y="-1998772"/>
            <a:ext cx="51435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chemeClr val="bg1"/>
                </a:solidFill>
                <a:latin typeface="Arial"/>
                <a:cs typeface="Arial"/>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303" y="4528747"/>
            <a:ext cx="4141646" cy="349670"/>
          </a:xfrm>
          <a:prstGeom prst="rect">
            <a:avLst/>
          </a:prstGeom>
        </p:spPr>
      </p:pic>
    </p:spTree>
    <p:extLst>
      <p:ext uri="{BB962C8B-B14F-4D97-AF65-F5344CB8AC3E}">
        <p14:creationId xmlns:p14="http://schemas.microsoft.com/office/powerpoint/2010/main" val="1189579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9" name="Picture Placeholder 2"/>
          <p:cNvSpPr>
            <a:spLocks noGrp="1"/>
          </p:cNvSpPr>
          <p:nvPr>
            <p:ph type="pic" idx="1"/>
          </p:nvPr>
        </p:nvSpPr>
        <p:spPr>
          <a:xfrm>
            <a:off x="1" y="0"/>
            <a:ext cx="9144000" cy="4327447"/>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10" name="Rectangle 13"/>
          <p:cNvSpPr>
            <a:spLocks noChangeArrowheads="1"/>
          </p:cNvSpPr>
          <p:nvPr userDrawn="1"/>
        </p:nvSpPr>
        <p:spPr bwMode="auto">
          <a:xfrm rot="5400000">
            <a:off x="4165454" y="164955"/>
            <a:ext cx="81605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466" y="4528747"/>
            <a:ext cx="4141320" cy="349670"/>
          </a:xfrm>
          <a:prstGeom prst="rect">
            <a:avLst/>
          </a:prstGeom>
        </p:spPr>
      </p:pic>
    </p:spTree>
    <p:extLst>
      <p:ext uri="{BB962C8B-B14F-4D97-AF65-F5344CB8AC3E}">
        <p14:creationId xmlns:p14="http://schemas.microsoft.com/office/powerpoint/2010/main" val="2043674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446569" y="110465"/>
            <a:ext cx="8315201" cy="742950"/>
          </a:xfrm>
        </p:spPr>
        <p:txBody>
          <a:bodyPr anchor="ctr"/>
          <a:lstStyle>
            <a:lvl1pPr>
              <a:defRPr sz="2100" cap="small" baseline="0">
                <a:solidFill>
                  <a:schemeClr val="tx1"/>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46568" y="1018916"/>
            <a:ext cx="8315202" cy="3750796"/>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766512" y="4914900"/>
            <a:ext cx="1995258" cy="228600"/>
          </a:xfrm>
          <a:ln/>
        </p:spPr>
        <p:txBody>
          <a:bodyPr/>
          <a:lstStyle>
            <a:lvl1pPr>
              <a:defRPr>
                <a:latin typeface="Arial" charset="0"/>
                <a:ea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446568" y="4914900"/>
            <a:ext cx="4927869" cy="228600"/>
          </a:xfrm>
          <a:ln/>
        </p:spPr>
        <p:txBody>
          <a:bodyPr/>
          <a:lstStyle>
            <a:lvl1pPr>
              <a:defRPr/>
            </a:lvl1pPr>
          </a:lstStyle>
          <a:p>
            <a:pPr>
              <a:defRPr/>
            </a:pPr>
            <a:endParaRPr lang="en-US"/>
          </a:p>
        </p:txBody>
      </p:sp>
    </p:spTree>
    <p:extLst>
      <p:ext uri="{BB962C8B-B14F-4D97-AF65-F5344CB8AC3E}">
        <p14:creationId xmlns:p14="http://schemas.microsoft.com/office/powerpoint/2010/main" val="1396549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457200" y="110465"/>
            <a:ext cx="8305800" cy="742950"/>
          </a:xfrm>
        </p:spPr>
        <p:txBody>
          <a:bodyPr anchor="ctr"/>
          <a:lstStyle>
            <a:lvl1pPr>
              <a:defRPr sz="2100" cap="small" baseline="0">
                <a:solidFill>
                  <a:schemeClr val="tx1"/>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018916"/>
            <a:ext cx="8305800" cy="3750796"/>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137833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100" cap="all" baseline="0"/>
            </a:lvl1pPr>
          </a:lstStyle>
          <a:p>
            <a:r>
              <a:rPr lang="en-US"/>
              <a:t>click to edit master title style</a:t>
            </a:r>
          </a:p>
        </p:txBody>
      </p:sp>
      <p:sp>
        <p:nvSpPr>
          <p:cNvPr id="3" name="Content Placeholder 2"/>
          <p:cNvSpPr>
            <a:spLocks noGrp="1"/>
          </p:cNvSpPr>
          <p:nvPr>
            <p:ph sz="half" idx="1"/>
          </p:nvPr>
        </p:nvSpPr>
        <p:spPr>
          <a:xfrm>
            <a:off x="457200" y="1018917"/>
            <a:ext cx="4081571"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18917"/>
            <a:ext cx="4114800"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1578159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452893" y="1013359"/>
            <a:ext cx="4125260" cy="3756354"/>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13358"/>
            <a:ext cx="4114287" cy="1829272"/>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01699"/>
            <a:ext cx="4114287" cy="1868014"/>
          </a:xfrm>
        </p:spPr>
        <p:txBody>
          <a:bodyPr/>
          <a:lstStyle>
            <a:lvl1pPr>
              <a:buFont typeface="Arial"/>
              <a:buChar char="•"/>
              <a:defRPr sz="1500"/>
            </a:lvl1pPr>
            <a:lvl2pPr>
              <a:defRPr sz="1425">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2012329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452894" y="976441"/>
            <a:ext cx="4076033"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76441"/>
            <a:ext cx="4114287"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2894" y="2953383"/>
            <a:ext cx="4076033"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383"/>
            <a:ext cx="4114287"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Tree>
    <p:extLst>
      <p:ext uri="{BB962C8B-B14F-4D97-AF65-F5344CB8AC3E}">
        <p14:creationId xmlns:p14="http://schemas.microsoft.com/office/powerpoint/2010/main" val="1306543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4" y="1011533"/>
            <a:ext cx="8309593" cy="3758180"/>
          </a:xfrm>
        </p:spPr>
        <p:txBody>
          <a:bodyPr anchor="ctr"/>
          <a:lstStyle>
            <a:lvl1pPr algn="ctr">
              <a:defRPr/>
            </a:lvl1pPr>
          </a:lstStyle>
          <a:p>
            <a:pPr lvl="0"/>
            <a:r>
              <a:rPr lang="en-US" noProof="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
        <p:nvSpPr>
          <p:cNvPr id="10"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202128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9" name="Rectangle 13"/>
          <p:cNvSpPr>
            <a:spLocks noChangeArrowheads="1"/>
          </p:cNvSpPr>
          <p:nvPr userDrawn="1"/>
        </p:nvSpPr>
        <p:spPr bwMode="auto">
          <a:xfrm rot="5400000">
            <a:off x="2001728" y="-1998771"/>
            <a:ext cx="51435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4" name="Rectangle 4"/>
          <p:cNvSpPr>
            <a:spLocks noGrp="1" noChangeArrowheads="1"/>
          </p:cNvSpPr>
          <p:nvPr>
            <p:ph type="dt" sz="half" idx="10"/>
          </p:nvPr>
        </p:nvSpPr>
        <p:spPr>
          <a:xfrm>
            <a:off x="3768061" y="4309315"/>
            <a:ext cx="1610832" cy="2286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a:p>
        </p:txBody>
      </p:sp>
      <p:sp>
        <p:nvSpPr>
          <p:cNvPr id="15" name="Rectangle 3"/>
          <p:cNvSpPr>
            <a:spLocks noGrp="1" noChangeArrowheads="1"/>
          </p:cNvSpPr>
          <p:nvPr>
            <p:ph type="subTitle" idx="1"/>
          </p:nvPr>
        </p:nvSpPr>
        <p:spPr>
          <a:xfrm>
            <a:off x="946688" y="3346399"/>
            <a:ext cx="7239000" cy="81453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a:t>Click to edit Master subtitle style</a:t>
            </a:r>
          </a:p>
        </p:txBody>
      </p:sp>
      <p:sp>
        <p:nvSpPr>
          <p:cNvPr id="16" name="Rectangle 2"/>
          <p:cNvSpPr>
            <a:spLocks noGrp="1" noChangeArrowheads="1"/>
          </p:cNvSpPr>
          <p:nvPr>
            <p:ph type="ctrTitle" hasCustomPrompt="1"/>
          </p:nvPr>
        </p:nvSpPr>
        <p:spPr>
          <a:xfrm>
            <a:off x="946688" y="1732168"/>
            <a:ext cx="7239000" cy="1536405"/>
          </a:xfrm>
        </p:spPr>
        <p:txBody>
          <a:bodyPr anchor="ctr"/>
          <a:lstStyle>
            <a:lvl1pPr algn="ctr">
              <a:spcAft>
                <a:spcPts val="0"/>
              </a:spcAft>
              <a:defRPr b="1">
                <a:solidFill>
                  <a:schemeClr val="bg1"/>
                </a:solidFill>
                <a:latin typeface="Arial"/>
                <a:cs typeface="Arial"/>
              </a:defRPr>
            </a:lvl1pPr>
          </a:lstStyle>
          <a:p>
            <a:r>
              <a:rPr lang="en-US"/>
              <a:t>CLICK TO EDIT MASTER TITLE STYLE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5494" y="491943"/>
            <a:ext cx="2035968" cy="748283"/>
          </a:xfrm>
          <a:prstGeom prst="rect">
            <a:avLst/>
          </a:prstGeom>
        </p:spPr>
      </p:pic>
    </p:spTree>
    <p:extLst>
      <p:ext uri="{BB962C8B-B14F-4D97-AF65-F5344CB8AC3E}">
        <p14:creationId xmlns:p14="http://schemas.microsoft.com/office/powerpoint/2010/main" val="131037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5" y="3600450"/>
            <a:ext cx="6685089" cy="425054"/>
          </a:xfrm>
        </p:spPr>
        <p:txBody>
          <a:bodyPr anchor="ctr"/>
          <a:lstStyle>
            <a:lvl1pPr algn="l">
              <a:defRPr sz="1500" b="1"/>
            </a:lvl1pPr>
          </a:lstStyle>
          <a:p>
            <a:r>
              <a:rPr lang="en-US"/>
              <a:t>Click to edit Master title style</a:t>
            </a:r>
          </a:p>
        </p:txBody>
      </p:sp>
      <p:sp>
        <p:nvSpPr>
          <p:cNvPr id="3" name="Picture Placeholder 2"/>
          <p:cNvSpPr>
            <a:spLocks noGrp="1"/>
          </p:cNvSpPr>
          <p:nvPr>
            <p:ph type="pic" idx="1"/>
          </p:nvPr>
        </p:nvSpPr>
        <p:spPr>
          <a:xfrm>
            <a:off x="1210996" y="459581"/>
            <a:ext cx="6685089" cy="3086100"/>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210995" y="4025503"/>
            <a:ext cx="6685089"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196975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5" name="Rectangle 13"/>
          <p:cNvSpPr>
            <a:spLocks noChangeArrowheads="1"/>
          </p:cNvSpPr>
          <p:nvPr userDrawn="1"/>
        </p:nvSpPr>
        <p:spPr bwMode="auto">
          <a:xfrm rot="5400000">
            <a:off x="4165453" y="164953"/>
            <a:ext cx="816051"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003264"/>
                </a:solidFill>
                <a:latin typeface="Arial"/>
                <a:cs typeface="Arial"/>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303" y="4528747"/>
            <a:ext cx="4141646" cy="3496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003264"/>
                </a:solidFill>
                <a:latin typeface="Arial"/>
                <a:cs typeface="Arial"/>
              </a:defRPr>
            </a:lvl1pPr>
          </a:lstStyle>
          <a:p>
            <a:r>
              <a:rPr lang="en-US"/>
              <a:t>CLICK TO EDIT MASTER TITLE STYLE</a:t>
            </a:r>
          </a:p>
        </p:txBody>
      </p:sp>
      <p:sp>
        <p:nvSpPr>
          <p:cNvPr id="6" name="Rectangle 13"/>
          <p:cNvSpPr>
            <a:spLocks noChangeArrowheads="1"/>
          </p:cNvSpPr>
          <p:nvPr userDrawn="1"/>
        </p:nvSpPr>
        <p:spPr bwMode="auto">
          <a:xfrm rot="5400000">
            <a:off x="4165454" y="164955"/>
            <a:ext cx="81605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466" y="4528747"/>
            <a:ext cx="4141320" cy="349670"/>
          </a:xfrm>
          <a:prstGeom prst="rect">
            <a:avLst/>
          </a:prstGeom>
        </p:spPr>
      </p:pic>
    </p:spTree>
    <p:extLst>
      <p:ext uri="{BB962C8B-B14F-4D97-AF65-F5344CB8AC3E}">
        <p14:creationId xmlns:p14="http://schemas.microsoft.com/office/powerpoint/2010/main" val="159217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001728" y="-1998772"/>
            <a:ext cx="51435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chemeClr val="bg1"/>
                </a:solidFill>
                <a:latin typeface="Arial"/>
                <a:cs typeface="Arial"/>
              </a:defRPr>
            </a:lvl1p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303" y="4528747"/>
            <a:ext cx="4141646" cy="349670"/>
          </a:xfrm>
          <a:prstGeom prst="rect">
            <a:avLst/>
          </a:prstGeom>
        </p:spPr>
      </p:pic>
    </p:spTree>
    <p:extLst>
      <p:ext uri="{BB962C8B-B14F-4D97-AF65-F5344CB8AC3E}">
        <p14:creationId xmlns:p14="http://schemas.microsoft.com/office/powerpoint/2010/main" val="1197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001728" y="-1998772"/>
            <a:ext cx="5143500" cy="9141044"/>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1500"/>
          </a:p>
        </p:txBody>
      </p:sp>
      <p:sp>
        <p:nvSpPr>
          <p:cNvPr id="9"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003264"/>
                </a:solidFill>
                <a:latin typeface="Arial"/>
                <a:cs typeface="Aria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466" y="4528747"/>
            <a:ext cx="4141320" cy="349670"/>
          </a:xfrm>
          <a:prstGeom prst="rect">
            <a:avLst/>
          </a:prstGeom>
        </p:spPr>
      </p:pic>
    </p:spTree>
    <p:extLst>
      <p:ext uri="{BB962C8B-B14F-4D97-AF65-F5344CB8AC3E}">
        <p14:creationId xmlns:p14="http://schemas.microsoft.com/office/powerpoint/2010/main" val="58891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5" name="Rectangle 13"/>
          <p:cNvSpPr>
            <a:spLocks noChangeArrowheads="1"/>
          </p:cNvSpPr>
          <p:nvPr userDrawn="1"/>
        </p:nvSpPr>
        <p:spPr bwMode="auto">
          <a:xfrm rot="5400000">
            <a:off x="4165453" y="164953"/>
            <a:ext cx="816051"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6" name="Picture Placeholder 2"/>
          <p:cNvSpPr>
            <a:spLocks noGrp="1"/>
          </p:cNvSpPr>
          <p:nvPr>
            <p:ph type="pic" idx="1"/>
          </p:nvPr>
        </p:nvSpPr>
        <p:spPr>
          <a:xfrm>
            <a:off x="1" y="0"/>
            <a:ext cx="9144000" cy="4327447"/>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303" y="4528747"/>
            <a:ext cx="4141646" cy="349670"/>
          </a:xfrm>
          <a:prstGeom prst="rect">
            <a:avLst/>
          </a:prstGeom>
        </p:spPr>
      </p:pic>
    </p:spTree>
    <p:extLst>
      <p:ext uri="{BB962C8B-B14F-4D97-AF65-F5344CB8AC3E}">
        <p14:creationId xmlns:p14="http://schemas.microsoft.com/office/powerpoint/2010/main" val="157744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446569" y="110465"/>
            <a:ext cx="8315201" cy="742950"/>
          </a:xfrm>
        </p:spPr>
        <p:txBody>
          <a:bodyPr anchor="ctr"/>
          <a:lstStyle>
            <a:lvl1pPr>
              <a:defRPr sz="2100" cap="small" baseline="0">
                <a:solidFill>
                  <a:schemeClr val="bg1"/>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46568" y="1018916"/>
            <a:ext cx="8315202" cy="3750796"/>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766512" y="4914900"/>
            <a:ext cx="1995258" cy="228600"/>
          </a:xfrm>
          <a:ln/>
        </p:spPr>
        <p:txBody>
          <a:bodyPr/>
          <a:lstStyle>
            <a:lvl1pPr>
              <a:defRPr>
                <a:latin typeface="Arial" charset="0"/>
                <a:ea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446568" y="4914900"/>
            <a:ext cx="4927869" cy="228600"/>
          </a:xfrm>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a:spLocks noChangeArrowheads="1"/>
          </p:cNvSpPr>
          <p:nvPr userDrawn="1"/>
        </p:nvSpPr>
        <p:spPr bwMode="auto">
          <a:xfrm rot="5400000">
            <a:off x="4373454" y="372952"/>
            <a:ext cx="40005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11" name="Rectangle 13"/>
          <p:cNvSpPr>
            <a:spLocks noChangeArrowheads="1"/>
          </p:cNvSpPr>
          <p:nvPr userDrawn="1"/>
        </p:nvSpPr>
        <p:spPr bwMode="auto">
          <a:xfrm rot="5400000">
            <a:off x="4146772" y="-4143816"/>
            <a:ext cx="853413"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4098" name="Rectangle 2"/>
          <p:cNvSpPr>
            <a:spLocks noGrp="1" noChangeArrowheads="1"/>
          </p:cNvSpPr>
          <p:nvPr>
            <p:ph type="title"/>
          </p:nvPr>
        </p:nvSpPr>
        <p:spPr bwMode="auto">
          <a:xfrm>
            <a:off x="457200" y="110463"/>
            <a:ext cx="8305800" cy="742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026301"/>
            <a:ext cx="8305800" cy="3717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848222" y="4914900"/>
            <a:ext cx="291354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600" b="1" i="0" u="none" kern="1500" cap="all" spc="1125">
                <a:solidFill>
                  <a:srgbClr val="003264"/>
                </a:solidFill>
                <a:latin typeface="Arial" charset="0"/>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52380" y="49149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600" b="1" i="0" u="none" kern="1500" cap="all" spc="1125">
                <a:solidFill>
                  <a:srgbClr val="003264"/>
                </a:solidFill>
                <a:latin typeface="Arial" charset="0"/>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3655447" y="49149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675" b="1" i="0" u="none" cap="all">
                <a:solidFill>
                  <a:srgbClr val="003264"/>
                </a:solidFill>
                <a:latin typeface="Rial"/>
                <a:cs typeface="Rial"/>
              </a:defRPr>
            </a:lvl1pPr>
          </a:lstStyle>
          <a:p>
            <a:pPr>
              <a:defRPr/>
            </a:pPr>
            <a:fld id="{1BD493C5-18C0-4657-ABB8-57661F65AEBB}" type="slidenum">
              <a:rPr lang="en-US" smtClean="0"/>
              <a:pPr>
                <a:defRPr/>
              </a:pPr>
              <a:t>‹#›</a:t>
            </a:fld>
            <a:endParaRPr lang="en-US"/>
          </a:p>
        </p:txBody>
      </p:sp>
      <p:cxnSp>
        <p:nvCxnSpPr>
          <p:cNvPr id="4106" name="Straight Connector 11"/>
          <p:cNvCxnSpPr>
            <a:cxnSpLocks noChangeShapeType="1"/>
          </p:cNvCxnSpPr>
          <p:nvPr/>
        </p:nvCxnSpPr>
        <p:spPr bwMode="auto">
          <a:xfrm>
            <a:off x="1074058" y="853413"/>
            <a:ext cx="7765143" cy="119328"/>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80637" y="542727"/>
            <a:ext cx="58341" cy="1587"/>
          </a:xfrm>
          <a:prstGeom prst="line">
            <a:avLst/>
          </a:prstGeom>
          <a:noFill/>
          <a:ln w="9525" algn="ctr">
            <a:noFill/>
            <a:round/>
            <a:headEnd/>
            <a:tailEnd/>
          </a:ln>
        </p:spPr>
      </p:cxnSp>
    </p:spTree>
  </p:cSld>
  <p:clrMap bg1="lt1" tx1="dk1" bg2="lt2" tx2="dk2" accent1="accent1" accent2="accent2" accent3="accent3" accent4="accent4" accent5="accent5" accent6="accent6" hlink="hlink" folHlink="folHlink"/>
  <p:sldLayoutIdLst>
    <p:sldLayoutId id="2147483800" r:id="rId1"/>
    <p:sldLayoutId id="2147483768" r:id="rId2"/>
    <p:sldLayoutId id="2147483796" r:id="rId3"/>
    <p:sldLayoutId id="2147483745" r:id="rId4"/>
    <p:sldLayoutId id="2147483774" r:id="rId5"/>
    <p:sldLayoutId id="2147483771" r:id="rId6"/>
    <p:sldLayoutId id="2147483798" r:id="rId7"/>
    <p:sldLayoutId id="2147483770" r:id="rId8"/>
    <p:sldLayoutId id="2147483740" r:id="rId9"/>
    <p:sldLayoutId id="2147483763" r:id="rId10"/>
    <p:sldLayoutId id="2147483742" r:id="rId11"/>
    <p:sldLayoutId id="2147483752" r:id="rId12"/>
    <p:sldLayoutId id="2147483750" r:id="rId13"/>
    <p:sldLayoutId id="2147483751" r:id="rId14"/>
    <p:sldLayoutId id="2147483747" r:id="rId15"/>
    <p:sldLayoutId id="2147483803" r:id="rId16"/>
  </p:sldLayoutIdLst>
  <p:hf sldNum="0" hdr="0" ftr="0" dt="0"/>
  <p:txStyles>
    <p:titleStyle>
      <a:lvl1pPr algn="ctr" rtl="0" eaLnBrk="1" fontAlgn="base" hangingPunct="1">
        <a:spcBef>
          <a:spcPct val="0"/>
        </a:spcBef>
        <a:spcAft>
          <a:spcPct val="0"/>
        </a:spcAft>
        <a:defRPr sz="2100" b="1" cap="all">
          <a:solidFill>
            <a:schemeClr val="bg1"/>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p:titleStyle>
    <p:bodyStyle>
      <a:lvl1pPr marL="257175" indent="-257175" algn="l" rtl="0" eaLnBrk="1" fontAlgn="base" hangingPunct="1">
        <a:spcBef>
          <a:spcPct val="20000"/>
        </a:spcBef>
        <a:spcAft>
          <a:spcPct val="0"/>
        </a:spcAft>
        <a:buClr>
          <a:srgbClr val="003264"/>
        </a:buClr>
        <a:buChar char="•"/>
        <a:defRPr sz="1575">
          <a:solidFill>
            <a:srgbClr val="003264"/>
          </a:solidFill>
          <a:latin typeface="Arial"/>
          <a:ea typeface="+mn-ea"/>
          <a:cs typeface="Arial"/>
        </a:defRPr>
      </a:lvl1pPr>
      <a:lvl2pPr marL="557213" indent="-214313" algn="l" rtl="0" eaLnBrk="1" fontAlgn="base" hangingPunct="1">
        <a:spcBef>
          <a:spcPct val="20000"/>
        </a:spcBef>
        <a:spcAft>
          <a:spcPct val="0"/>
        </a:spcAft>
        <a:buChar char="–"/>
        <a:defRPr sz="1350" b="1">
          <a:solidFill>
            <a:srgbClr val="003264"/>
          </a:solidFill>
          <a:latin typeface="Arial"/>
          <a:cs typeface="Arial"/>
        </a:defRPr>
      </a:lvl2pPr>
      <a:lvl3pPr marL="857250" indent="-171450" algn="l" rtl="0" eaLnBrk="1" fontAlgn="base" hangingPunct="1">
        <a:spcBef>
          <a:spcPct val="20000"/>
        </a:spcBef>
        <a:spcAft>
          <a:spcPct val="0"/>
        </a:spcAft>
        <a:buChar char="•"/>
        <a:defRPr sz="1350" i="0">
          <a:solidFill>
            <a:srgbClr val="003264"/>
          </a:solidFill>
          <a:latin typeface="Arial"/>
          <a:cs typeface="Arial"/>
        </a:defRPr>
      </a:lvl3pPr>
      <a:lvl4pPr marL="1200150" indent="-171450" algn="l" rtl="0" eaLnBrk="1" fontAlgn="base" hangingPunct="1">
        <a:spcBef>
          <a:spcPct val="20000"/>
        </a:spcBef>
        <a:spcAft>
          <a:spcPct val="0"/>
        </a:spcAft>
        <a:buChar char="–"/>
        <a:defRPr sz="1200">
          <a:solidFill>
            <a:srgbClr val="003264"/>
          </a:solidFill>
          <a:latin typeface="Arial"/>
          <a:cs typeface="Arial"/>
        </a:defRPr>
      </a:lvl4pPr>
      <a:lvl5pPr marL="1543050" indent="-171450" algn="l" rtl="0" eaLnBrk="1" fontAlgn="base" hangingPunct="1">
        <a:spcBef>
          <a:spcPct val="20000"/>
        </a:spcBef>
        <a:spcAft>
          <a:spcPct val="0"/>
        </a:spcAft>
        <a:buChar char="»"/>
        <a:defRPr sz="1050">
          <a:solidFill>
            <a:srgbClr val="003264"/>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userDrawn="1"/>
        </p:nvSpPr>
        <p:spPr bwMode="auto">
          <a:xfrm rot="5400000">
            <a:off x="4370497" y="372953"/>
            <a:ext cx="40005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1" name="Rectangle 13"/>
          <p:cNvSpPr>
            <a:spLocks noChangeArrowheads="1"/>
          </p:cNvSpPr>
          <p:nvPr userDrawn="1"/>
        </p:nvSpPr>
        <p:spPr bwMode="auto">
          <a:xfrm rot="5400000">
            <a:off x="4146772" y="-4143816"/>
            <a:ext cx="853413" cy="9141044"/>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1500"/>
          </a:p>
        </p:txBody>
      </p:sp>
      <p:sp>
        <p:nvSpPr>
          <p:cNvPr id="4098" name="Rectangle 2"/>
          <p:cNvSpPr>
            <a:spLocks noGrp="1" noChangeArrowheads="1"/>
          </p:cNvSpPr>
          <p:nvPr>
            <p:ph type="title"/>
          </p:nvPr>
        </p:nvSpPr>
        <p:spPr bwMode="auto">
          <a:xfrm>
            <a:off x="457200" y="110463"/>
            <a:ext cx="8305800" cy="742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026301"/>
            <a:ext cx="8305800" cy="3717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848222" y="4914900"/>
            <a:ext cx="291354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600" b="1" i="0" u="none" kern="1500" cap="all" spc="1125">
                <a:solidFill>
                  <a:schemeClr val="bg1"/>
                </a:solidFill>
                <a:latin typeface="Rial"/>
                <a:cs typeface="Rial"/>
              </a:defRPr>
            </a:lvl1pPr>
          </a:lstStyle>
          <a:p>
            <a:pPr>
              <a:defRPr/>
            </a:pPr>
            <a:endParaRPr lang="en-US"/>
          </a:p>
        </p:txBody>
      </p:sp>
      <p:sp>
        <p:nvSpPr>
          <p:cNvPr id="1029" name="Rectangle 5"/>
          <p:cNvSpPr>
            <a:spLocks noGrp="1" noChangeArrowheads="1"/>
          </p:cNvSpPr>
          <p:nvPr>
            <p:ph type="ftr" sz="quarter" idx="3"/>
          </p:nvPr>
        </p:nvSpPr>
        <p:spPr bwMode="auto">
          <a:xfrm>
            <a:off x="452380" y="49149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600" b="1" i="0" u="none" kern="1500" cap="all" spc="1125">
                <a:solidFill>
                  <a:schemeClr val="bg1"/>
                </a:solidFill>
                <a:latin typeface="Arial" charset="0"/>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3655447" y="49149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675" b="1" i="0" u="none" cap="all">
                <a:solidFill>
                  <a:schemeClr val="bg1"/>
                </a:solidFill>
                <a:latin typeface="Rial"/>
                <a:cs typeface="Rial"/>
              </a:defRPr>
            </a:lvl1pPr>
          </a:lstStyle>
          <a:p>
            <a:pPr>
              <a:defRPr/>
            </a:pPr>
            <a:fld id="{1BD493C5-18C0-4657-ABB8-57661F65AEBB}" type="slidenum">
              <a:rPr lang="en-US" smtClean="0"/>
              <a:pPr>
                <a:defRPr/>
              </a:pPr>
              <a:t>‹#›</a:t>
            </a:fld>
            <a:endParaRPr lang="en-US"/>
          </a:p>
        </p:txBody>
      </p:sp>
      <p:cxnSp>
        <p:nvCxnSpPr>
          <p:cNvPr id="4106" name="Straight Connector 11"/>
          <p:cNvCxnSpPr>
            <a:cxnSpLocks noChangeShapeType="1"/>
          </p:cNvCxnSpPr>
          <p:nvPr/>
        </p:nvCxnSpPr>
        <p:spPr bwMode="auto">
          <a:xfrm>
            <a:off x="1074058" y="853413"/>
            <a:ext cx="7765143" cy="119328"/>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80637" y="542727"/>
            <a:ext cx="58341" cy="1587"/>
          </a:xfrm>
          <a:prstGeom prst="line">
            <a:avLst/>
          </a:prstGeom>
          <a:noFill/>
          <a:ln w="9525" algn="ctr">
            <a:noFill/>
            <a:round/>
            <a:headEnd/>
            <a:tailEnd/>
          </a:ln>
        </p:spPr>
      </p:cxnSp>
    </p:spTree>
    <p:extLst>
      <p:ext uri="{BB962C8B-B14F-4D97-AF65-F5344CB8AC3E}">
        <p14:creationId xmlns:p14="http://schemas.microsoft.com/office/powerpoint/2010/main" val="255735896"/>
      </p:ext>
    </p:extLst>
  </p:cSld>
  <p:clrMap bg1="lt1" tx1="dk1" bg2="lt2" tx2="dk2" accent1="accent1" accent2="accent2" accent3="accent3" accent4="accent4" accent5="accent5" accent6="accent6" hlink="hlink" folHlink="folHlink"/>
  <p:sldLayoutIdLst>
    <p:sldLayoutId id="2147483780" r:id="rId1"/>
    <p:sldLayoutId id="2147483779" r:id="rId2"/>
    <p:sldLayoutId id="2147483782" r:id="rId3"/>
    <p:sldLayoutId id="2147483797" r:id="rId4"/>
    <p:sldLayoutId id="2147483784" r:id="rId5"/>
    <p:sldLayoutId id="2147483785" r:id="rId6"/>
    <p:sldLayoutId id="2147483799" r:id="rId7"/>
    <p:sldLayoutId id="2147483789" r:id="rId8"/>
    <p:sldLayoutId id="2147483790" r:id="rId9"/>
    <p:sldLayoutId id="2147483791" r:id="rId10"/>
    <p:sldLayoutId id="2147483792" r:id="rId11"/>
    <p:sldLayoutId id="2147483793" r:id="rId12"/>
    <p:sldLayoutId id="2147483794" r:id="rId13"/>
    <p:sldLayoutId id="2147483795" r:id="rId14"/>
  </p:sldLayoutIdLst>
  <p:hf sldNum="0" hdr="0" ftr="0" dt="0"/>
  <p:txStyles>
    <p:titleStyle>
      <a:lvl1pPr algn="ctr" rtl="0" eaLnBrk="1" fontAlgn="base" hangingPunct="1">
        <a:spcBef>
          <a:spcPct val="0"/>
        </a:spcBef>
        <a:spcAft>
          <a:spcPct val="0"/>
        </a:spcAft>
        <a:defRPr sz="2100" b="1" cap="all">
          <a:solidFill>
            <a:schemeClr val="tx1"/>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p:titleStyle>
    <p:bodyStyle>
      <a:lvl1pPr marL="257175" indent="-257175" algn="l" rtl="0" eaLnBrk="1" fontAlgn="base" hangingPunct="1">
        <a:spcBef>
          <a:spcPct val="20000"/>
        </a:spcBef>
        <a:spcAft>
          <a:spcPct val="0"/>
        </a:spcAft>
        <a:buClr>
          <a:srgbClr val="003264"/>
        </a:buClr>
        <a:buChar char="•"/>
        <a:defRPr sz="1575">
          <a:solidFill>
            <a:srgbClr val="003264"/>
          </a:solidFill>
          <a:latin typeface="Arial"/>
          <a:ea typeface="+mn-ea"/>
          <a:cs typeface="Arial"/>
        </a:defRPr>
      </a:lvl1pPr>
      <a:lvl2pPr marL="557213" indent="-214313" algn="l" rtl="0" eaLnBrk="1" fontAlgn="base" hangingPunct="1">
        <a:spcBef>
          <a:spcPct val="20000"/>
        </a:spcBef>
        <a:spcAft>
          <a:spcPct val="0"/>
        </a:spcAft>
        <a:buChar char="–"/>
        <a:defRPr sz="1350" b="1">
          <a:solidFill>
            <a:srgbClr val="003264"/>
          </a:solidFill>
          <a:latin typeface="Arial"/>
          <a:cs typeface="Arial"/>
        </a:defRPr>
      </a:lvl2pPr>
      <a:lvl3pPr marL="857250" indent="-171450" algn="l" rtl="0" eaLnBrk="1" fontAlgn="base" hangingPunct="1">
        <a:spcBef>
          <a:spcPct val="20000"/>
        </a:spcBef>
        <a:spcAft>
          <a:spcPct val="0"/>
        </a:spcAft>
        <a:buChar char="•"/>
        <a:defRPr sz="1350" i="0">
          <a:solidFill>
            <a:srgbClr val="003264"/>
          </a:solidFill>
          <a:latin typeface="Arial"/>
          <a:cs typeface="Arial"/>
        </a:defRPr>
      </a:lvl3pPr>
      <a:lvl4pPr marL="1200150" indent="-171450" algn="l" rtl="0" eaLnBrk="1" fontAlgn="base" hangingPunct="1">
        <a:spcBef>
          <a:spcPct val="20000"/>
        </a:spcBef>
        <a:spcAft>
          <a:spcPct val="0"/>
        </a:spcAft>
        <a:buChar char="–"/>
        <a:defRPr sz="1200">
          <a:solidFill>
            <a:srgbClr val="003264"/>
          </a:solidFill>
          <a:latin typeface="Arial"/>
          <a:cs typeface="Arial"/>
        </a:defRPr>
      </a:lvl4pPr>
      <a:lvl5pPr marL="1543050" indent="-171450" algn="l" rtl="0" eaLnBrk="1" fontAlgn="base" hangingPunct="1">
        <a:spcBef>
          <a:spcPct val="20000"/>
        </a:spcBef>
        <a:spcAft>
          <a:spcPct val="0"/>
        </a:spcAft>
        <a:buChar char="»"/>
        <a:defRPr sz="1050">
          <a:solidFill>
            <a:srgbClr val="003264"/>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9ED96B-9CE6-4F3F-B1B2-A3B9458B04D4}"/>
              </a:ext>
            </a:extLst>
          </p:cNvPr>
          <p:cNvSpPr>
            <a:spLocks noGrp="1"/>
          </p:cNvSpPr>
          <p:nvPr>
            <p:ph type="subTitle" idx="1"/>
          </p:nvPr>
        </p:nvSpPr>
        <p:spPr>
          <a:xfrm>
            <a:off x="946688" y="3382486"/>
            <a:ext cx="7239000" cy="1401475"/>
          </a:xfrm>
        </p:spPr>
        <p:txBody>
          <a:bodyPr/>
          <a:lstStyle/>
          <a:p>
            <a:r>
              <a:rPr lang="en-US" sz="1800">
                <a:latin typeface="Arial"/>
                <a:cs typeface="Arial"/>
              </a:rPr>
              <a:t>Noah Dilworth</a:t>
            </a:r>
            <a:endParaRPr lang="en-US" sz="1800"/>
          </a:p>
          <a:p>
            <a:r>
              <a:rPr lang="en-US" sz="1800">
                <a:latin typeface="Arial"/>
                <a:cs typeface="Arial"/>
              </a:rPr>
              <a:t>Jennifer Edgar</a:t>
            </a:r>
            <a:endParaRPr lang="en-US" sz="1800"/>
          </a:p>
          <a:p>
            <a:r>
              <a:rPr lang="en-US" sz="1800">
                <a:latin typeface="Arial"/>
                <a:cs typeface="Arial"/>
              </a:rPr>
              <a:t>Robert </a:t>
            </a:r>
            <a:r>
              <a:rPr lang="en-US" sz="1800" err="1">
                <a:latin typeface="Arial"/>
                <a:cs typeface="Arial"/>
              </a:rPr>
              <a:t>Ginieczki</a:t>
            </a:r>
            <a:endParaRPr lang="en-US" sz="1800">
              <a:latin typeface="Arial"/>
              <a:cs typeface="Arial"/>
            </a:endParaRPr>
          </a:p>
          <a:p>
            <a:r>
              <a:rPr lang="en-US" sz="1800">
                <a:latin typeface="Arial"/>
                <a:cs typeface="Arial"/>
              </a:rPr>
              <a:t>Benjamin </a:t>
            </a:r>
            <a:r>
              <a:rPr lang="en-US" sz="1800" err="1">
                <a:latin typeface="Arial"/>
                <a:cs typeface="Arial"/>
              </a:rPr>
              <a:t>Tushingham</a:t>
            </a:r>
            <a:endParaRPr lang="en-US" sz="1800" err="1"/>
          </a:p>
        </p:txBody>
      </p:sp>
      <p:sp>
        <p:nvSpPr>
          <p:cNvPr id="3" name="Title 2">
            <a:extLst>
              <a:ext uri="{FF2B5EF4-FFF2-40B4-BE49-F238E27FC236}">
                <a16:creationId xmlns:a16="http://schemas.microsoft.com/office/drawing/2014/main" id="{359DBDAB-C494-4B47-9CAC-5E1C42F9263F}"/>
              </a:ext>
            </a:extLst>
          </p:cNvPr>
          <p:cNvSpPr>
            <a:spLocks noGrp="1"/>
          </p:cNvSpPr>
          <p:nvPr>
            <p:ph type="ctrTitle"/>
          </p:nvPr>
        </p:nvSpPr>
        <p:spPr/>
        <p:txBody>
          <a:bodyPr/>
          <a:lstStyle/>
          <a:p>
            <a:r>
              <a:rPr lang="en-US" sz="3200"/>
              <a:t>2025 Hydropower Collegiate Competition (HCC)</a:t>
            </a:r>
          </a:p>
        </p:txBody>
      </p:sp>
    </p:spTree>
    <p:extLst>
      <p:ext uri="{BB962C8B-B14F-4D97-AF65-F5344CB8AC3E}">
        <p14:creationId xmlns:p14="http://schemas.microsoft.com/office/powerpoint/2010/main" val="158653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207D-697F-C741-977F-196287F60CC6}"/>
              </a:ext>
            </a:extLst>
          </p:cNvPr>
          <p:cNvSpPr>
            <a:spLocks noGrp="1"/>
          </p:cNvSpPr>
          <p:nvPr>
            <p:ph type="title"/>
          </p:nvPr>
        </p:nvSpPr>
        <p:spPr>
          <a:xfrm>
            <a:off x="446569" y="110465"/>
            <a:ext cx="8315201" cy="742950"/>
          </a:xfrm>
        </p:spPr>
        <p:txBody>
          <a:bodyPr wrap="square" anchor="ctr">
            <a:normAutofit/>
          </a:bodyPr>
          <a:lstStyle/>
          <a:p>
            <a:r>
              <a:rPr lang="en-US"/>
              <a:t>SITE BACKGROUND</a:t>
            </a:r>
          </a:p>
        </p:txBody>
      </p:sp>
      <p:pic>
        <p:nvPicPr>
          <p:cNvPr id="16" name="Picture 15" descr="A map of a mountain range&#10;&#10;Description automatically generated">
            <a:extLst>
              <a:ext uri="{FF2B5EF4-FFF2-40B4-BE49-F238E27FC236}">
                <a16:creationId xmlns:a16="http://schemas.microsoft.com/office/drawing/2014/main" id="{9FA3A3AA-CAFB-35DC-BF4E-37A7C6942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4136"/>
            <a:ext cx="5428353" cy="2761307"/>
          </a:xfrm>
          <a:prstGeom prst="rect">
            <a:avLst/>
          </a:prstGeom>
        </p:spPr>
      </p:pic>
      <p:pic>
        <p:nvPicPr>
          <p:cNvPr id="18" name="Picture 17" descr="A map of a mountain range&#10;&#10;Description automatically generated">
            <a:extLst>
              <a:ext uri="{FF2B5EF4-FFF2-40B4-BE49-F238E27FC236}">
                <a16:creationId xmlns:a16="http://schemas.microsoft.com/office/drawing/2014/main" id="{8E50B28E-D5D1-1A03-2865-AE249E4EC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380" y="853415"/>
            <a:ext cx="2347364" cy="1723065"/>
          </a:xfrm>
          <a:prstGeom prst="rect">
            <a:avLst/>
          </a:prstGeom>
        </p:spPr>
      </p:pic>
      <p:pic>
        <p:nvPicPr>
          <p:cNvPr id="20" name="Picture 19" descr="A map of a desert&#10;&#10;Description automatically generated">
            <a:extLst>
              <a:ext uri="{FF2B5EF4-FFF2-40B4-BE49-F238E27FC236}">
                <a16:creationId xmlns:a16="http://schemas.microsoft.com/office/drawing/2014/main" id="{ED1215F6-E4E4-CB13-C905-D83F65FCC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565" y="2879098"/>
            <a:ext cx="2224951" cy="1723066"/>
          </a:xfrm>
          <a:prstGeom prst="rect">
            <a:avLst/>
          </a:prstGeom>
        </p:spPr>
      </p:pic>
      <p:sp>
        <p:nvSpPr>
          <p:cNvPr id="21" name="TextBox 20">
            <a:extLst>
              <a:ext uri="{FF2B5EF4-FFF2-40B4-BE49-F238E27FC236}">
                <a16:creationId xmlns:a16="http://schemas.microsoft.com/office/drawing/2014/main" id="{92DEE60D-E178-561B-4FCC-69B418DD5689}"/>
              </a:ext>
            </a:extLst>
          </p:cNvPr>
          <p:cNvSpPr txBox="1"/>
          <p:nvPr/>
        </p:nvSpPr>
        <p:spPr>
          <a:xfrm>
            <a:off x="1965257" y="4135443"/>
            <a:ext cx="1497837" cy="261610"/>
          </a:xfrm>
          <a:prstGeom prst="rect">
            <a:avLst/>
          </a:prstGeom>
          <a:noFill/>
        </p:spPr>
        <p:txBody>
          <a:bodyPr wrap="square" rtlCol="0">
            <a:spAutoFit/>
          </a:bodyPr>
          <a:lstStyle/>
          <a:p>
            <a:r>
              <a:rPr lang="en-US" sz="1100" b="1" i="1">
                <a:latin typeface="+mn-lt"/>
              </a:rPr>
              <a:t>Figure 1: </a:t>
            </a:r>
            <a:r>
              <a:rPr lang="en-US" sz="1100">
                <a:latin typeface="+mn-lt"/>
              </a:rPr>
              <a:t>Site Selection </a:t>
            </a:r>
          </a:p>
        </p:txBody>
      </p:sp>
      <p:sp>
        <p:nvSpPr>
          <p:cNvPr id="22" name="TextBox 21">
            <a:extLst>
              <a:ext uri="{FF2B5EF4-FFF2-40B4-BE49-F238E27FC236}">
                <a16:creationId xmlns:a16="http://schemas.microsoft.com/office/drawing/2014/main" id="{835C09BD-1008-1828-54D5-8D545A9B46B4}"/>
              </a:ext>
            </a:extLst>
          </p:cNvPr>
          <p:cNvSpPr txBox="1"/>
          <p:nvPr/>
        </p:nvSpPr>
        <p:spPr>
          <a:xfrm>
            <a:off x="5961909" y="2571750"/>
            <a:ext cx="1579714" cy="261610"/>
          </a:xfrm>
          <a:prstGeom prst="rect">
            <a:avLst/>
          </a:prstGeom>
          <a:noFill/>
        </p:spPr>
        <p:txBody>
          <a:bodyPr wrap="square" rtlCol="0">
            <a:spAutoFit/>
          </a:bodyPr>
          <a:lstStyle/>
          <a:p>
            <a:r>
              <a:rPr lang="en-US" sz="1100" b="1" i="1">
                <a:latin typeface="+mn-lt"/>
              </a:rPr>
              <a:t>Figure 2: </a:t>
            </a:r>
            <a:r>
              <a:rPr lang="en-US" sz="1100">
                <a:latin typeface="+mn-lt"/>
              </a:rPr>
              <a:t>Site Closer Up </a:t>
            </a:r>
          </a:p>
        </p:txBody>
      </p:sp>
      <p:sp>
        <p:nvSpPr>
          <p:cNvPr id="23" name="TextBox 22">
            <a:extLst>
              <a:ext uri="{FF2B5EF4-FFF2-40B4-BE49-F238E27FC236}">
                <a16:creationId xmlns:a16="http://schemas.microsoft.com/office/drawing/2014/main" id="{457DEC31-1D1B-9B0F-F9C5-1C5B37273DDB}"/>
              </a:ext>
            </a:extLst>
          </p:cNvPr>
          <p:cNvSpPr txBox="1"/>
          <p:nvPr/>
        </p:nvSpPr>
        <p:spPr>
          <a:xfrm>
            <a:off x="6973678" y="4551695"/>
            <a:ext cx="1864132" cy="261610"/>
          </a:xfrm>
          <a:prstGeom prst="rect">
            <a:avLst/>
          </a:prstGeom>
          <a:noFill/>
        </p:spPr>
        <p:txBody>
          <a:bodyPr wrap="square" rtlCol="0">
            <a:spAutoFit/>
          </a:bodyPr>
          <a:lstStyle/>
          <a:p>
            <a:r>
              <a:rPr lang="en-US" sz="1100" b="1" i="1">
                <a:latin typeface="+mn-lt"/>
              </a:rPr>
              <a:t>Figure 3: </a:t>
            </a:r>
            <a:r>
              <a:rPr lang="en-US" sz="1100">
                <a:latin typeface="+mn-lt"/>
              </a:rPr>
              <a:t>Site Even Closer Up </a:t>
            </a:r>
          </a:p>
        </p:txBody>
      </p:sp>
    </p:spTree>
    <p:extLst>
      <p:ext uri="{BB962C8B-B14F-4D97-AF65-F5344CB8AC3E}">
        <p14:creationId xmlns:p14="http://schemas.microsoft.com/office/powerpoint/2010/main" val="2968102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D6D1F-11D0-2137-16ED-D11E180A9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212F6-7247-B0E8-EC45-F0B1382CC0C3}"/>
              </a:ext>
            </a:extLst>
          </p:cNvPr>
          <p:cNvSpPr>
            <a:spLocks noGrp="1"/>
          </p:cNvSpPr>
          <p:nvPr>
            <p:ph type="title"/>
          </p:nvPr>
        </p:nvSpPr>
        <p:spPr>
          <a:xfrm>
            <a:off x="446569" y="110465"/>
            <a:ext cx="8315201" cy="742950"/>
          </a:xfrm>
        </p:spPr>
        <p:txBody>
          <a:bodyPr wrap="square" anchor="ctr">
            <a:normAutofit/>
          </a:bodyPr>
          <a:lstStyle/>
          <a:p>
            <a:r>
              <a:rPr lang="en-US"/>
              <a:t>VIRTUAL PROTOTYPE</a:t>
            </a:r>
          </a:p>
        </p:txBody>
      </p:sp>
      <p:pic>
        <p:nvPicPr>
          <p:cNvPr id="1026" name="Picture 2">
            <a:extLst>
              <a:ext uri="{FF2B5EF4-FFF2-40B4-BE49-F238E27FC236}">
                <a16:creationId xmlns:a16="http://schemas.microsoft.com/office/drawing/2014/main" id="{9DE5082A-D3B9-8608-0DF4-BD2229ACF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87" r="19472" b="-1"/>
          <a:stretch/>
        </p:blipFill>
        <p:spPr bwMode="auto">
          <a:xfrm>
            <a:off x="0" y="853415"/>
            <a:ext cx="4461935" cy="2012676"/>
          </a:xfrm>
          <a:prstGeom prst="rect">
            <a:avLst/>
          </a:prstGeom>
          <a:solidFill>
            <a:srgbClr val="FFFFFF"/>
          </a:solidFill>
        </p:spPr>
      </p:pic>
      <p:pic>
        <p:nvPicPr>
          <p:cNvPr id="1028" name="Picture 4">
            <a:extLst>
              <a:ext uri="{FF2B5EF4-FFF2-40B4-BE49-F238E27FC236}">
                <a16:creationId xmlns:a16="http://schemas.microsoft.com/office/drawing/2014/main" id="{56C18E2D-144C-5996-69B9-81C87D43D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935" y="2395247"/>
            <a:ext cx="4572000" cy="16335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BF7045A-72F7-72F8-8BFF-BA6324B1BB94}"/>
              </a:ext>
            </a:extLst>
          </p:cNvPr>
          <p:cNvSpPr txBox="1"/>
          <p:nvPr/>
        </p:nvSpPr>
        <p:spPr>
          <a:xfrm>
            <a:off x="675047" y="2803032"/>
            <a:ext cx="3111840" cy="261610"/>
          </a:xfrm>
          <a:prstGeom prst="rect">
            <a:avLst/>
          </a:prstGeom>
          <a:noFill/>
        </p:spPr>
        <p:txBody>
          <a:bodyPr wrap="square" rtlCol="0">
            <a:spAutoFit/>
          </a:bodyPr>
          <a:lstStyle/>
          <a:p>
            <a:r>
              <a:rPr lang="en-US" sz="1100" b="1" i="1">
                <a:latin typeface="+mn-lt"/>
              </a:rPr>
              <a:t>Figure 4: </a:t>
            </a:r>
            <a:r>
              <a:rPr lang="en-US" sz="1100">
                <a:latin typeface="+mn-lt"/>
              </a:rPr>
              <a:t>Site Topography With Design Components  </a:t>
            </a:r>
          </a:p>
        </p:txBody>
      </p:sp>
      <p:sp>
        <p:nvSpPr>
          <p:cNvPr id="4" name="TextBox 3">
            <a:extLst>
              <a:ext uri="{FF2B5EF4-FFF2-40B4-BE49-F238E27FC236}">
                <a16:creationId xmlns:a16="http://schemas.microsoft.com/office/drawing/2014/main" id="{B22F4777-7CAD-58AC-585C-8EE5D3AB2A53}"/>
              </a:ext>
            </a:extLst>
          </p:cNvPr>
          <p:cNvSpPr txBox="1"/>
          <p:nvPr/>
        </p:nvSpPr>
        <p:spPr>
          <a:xfrm>
            <a:off x="5595238" y="4028785"/>
            <a:ext cx="2305394" cy="261610"/>
          </a:xfrm>
          <a:prstGeom prst="rect">
            <a:avLst/>
          </a:prstGeom>
          <a:noFill/>
        </p:spPr>
        <p:txBody>
          <a:bodyPr wrap="square" rtlCol="0">
            <a:spAutoFit/>
          </a:bodyPr>
          <a:lstStyle/>
          <a:p>
            <a:r>
              <a:rPr lang="en-US" sz="1100" b="1" i="1">
                <a:latin typeface="+mn-lt"/>
              </a:rPr>
              <a:t>Figure 5: </a:t>
            </a:r>
            <a:r>
              <a:rPr lang="en-US" sz="1100">
                <a:latin typeface="+mn-lt"/>
              </a:rPr>
              <a:t>Site Topography Front View</a:t>
            </a:r>
          </a:p>
        </p:txBody>
      </p:sp>
    </p:spTree>
    <p:extLst>
      <p:ext uri="{BB962C8B-B14F-4D97-AF65-F5344CB8AC3E}">
        <p14:creationId xmlns:p14="http://schemas.microsoft.com/office/powerpoint/2010/main" val="64944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A4448-5AAE-2994-057B-EC151BF271A7}"/>
              </a:ext>
            </a:extLst>
          </p:cNvPr>
          <p:cNvSpPr>
            <a:spLocks noGrp="1"/>
          </p:cNvSpPr>
          <p:nvPr>
            <p:ph type="title"/>
          </p:nvPr>
        </p:nvSpPr>
        <p:spPr/>
        <p:txBody>
          <a:bodyPr/>
          <a:lstStyle/>
          <a:p>
            <a:r>
              <a:rPr lang="en-US" dirty="0"/>
              <a:t>Scaling/Dimensioning</a:t>
            </a:r>
          </a:p>
        </p:txBody>
      </p:sp>
      <p:pic>
        <p:nvPicPr>
          <p:cNvPr id="6" name="Picture 5" descr="A drawing of a mountain&#10;&#10;Description automatically generated">
            <a:extLst>
              <a:ext uri="{FF2B5EF4-FFF2-40B4-BE49-F238E27FC236}">
                <a16:creationId xmlns:a16="http://schemas.microsoft.com/office/drawing/2014/main" id="{3C219DA1-55D6-64E0-17CA-D1DDBCD56D3F}"/>
              </a:ext>
            </a:extLst>
          </p:cNvPr>
          <p:cNvPicPr>
            <a:picLocks noChangeAspect="1"/>
          </p:cNvPicPr>
          <p:nvPr/>
        </p:nvPicPr>
        <p:blipFill>
          <a:blip r:embed="rId2"/>
          <a:stretch>
            <a:fillRect/>
          </a:stretch>
        </p:blipFill>
        <p:spPr>
          <a:xfrm>
            <a:off x="1587612" y="1132950"/>
            <a:ext cx="6034208" cy="3225801"/>
          </a:xfrm>
          <a:prstGeom prst="rect">
            <a:avLst/>
          </a:prstGeom>
        </p:spPr>
      </p:pic>
      <p:sp>
        <p:nvSpPr>
          <p:cNvPr id="8" name="TextBox 7">
            <a:extLst>
              <a:ext uri="{FF2B5EF4-FFF2-40B4-BE49-F238E27FC236}">
                <a16:creationId xmlns:a16="http://schemas.microsoft.com/office/drawing/2014/main" id="{84C92B7B-9A97-68DB-E7CA-21B609683108}"/>
              </a:ext>
            </a:extLst>
          </p:cNvPr>
          <p:cNvSpPr txBox="1"/>
          <p:nvPr/>
        </p:nvSpPr>
        <p:spPr>
          <a:xfrm>
            <a:off x="3005009" y="4354874"/>
            <a:ext cx="3208555" cy="261610"/>
          </a:xfrm>
          <a:prstGeom prst="rect">
            <a:avLst/>
          </a:prstGeom>
          <a:noFill/>
        </p:spPr>
        <p:txBody>
          <a:bodyPr wrap="square" lIns="91440" tIns="45720" rIns="91440" bIns="45720" rtlCol="0" anchor="t">
            <a:spAutoFit/>
          </a:bodyPr>
          <a:lstStyle/>
          <a:p>
            <a:r>
              <a:rPr lang="en-US" sz="1100" b="1" i="1" dirty="0">
                <a:latin typeface="+mn-lt"/>
              </a:rPr>
              <a:t>Figure 6: </a:t>
            </a:r>
            <a:r>
              <a:rPr lang="en-US" sz="1100" dirty="0">
                <a:latin typeface="+mn-lt"/>
              </a:rPr>
              <a:t>Site Topography With Design Components  </a:t>
            </a:r>
          </a:p>
        </p:txBody>
      </p:sp>
    </p:spTree>
    <p:extLst>
      <p:ext uri="{BB962C8B-B14F-4D97-AF65-F5344CB8AC3E}">
        <p14:creationId xmlns:p14="http://schemas.microsoft.com/office/powerpoint/2010/main" val="353007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A65BF-A631-A020-5F6C-626A689515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DA833-2F53-B5B8-F8FF-097259E11ECD}"/>
              </a:ext>
            </a:extLst>
          </p:cNvPr>
          <p:cNvSpPr>
            <a:spLocks noGrp="1"/>
          </p:cNvSpPr>
          <p:nvPr>
            <p:ph type="title"/>
          </p:nvPr>
        </p:nvSpPr>
        <p:spPr/>
        <p:txBody>
          <a:bodyPr/>
          <a:lstStyle/>
          <a:p>
            <a:r>
              <a:rPr lang="en-US"/>
              <a:t>Virtual Prototype</a:t>
            </a:r>
          </a:p>
        </p:txBody>
      </p:sp>
      <p:sp>
        <p:nvSpPr>
          <p:cNvPr id="3" name="Content Placeholder 2">
            <a:extLst>
              <a:ext uri="{FF2B5EF4-FFF2-40B4-BE49-F238E27FC236}">
                <a16:creationId xmlns:a16="http://schemas.microsoft.com/office/drawing/2014/main" id="{66D13933-A5E0-E8A0-9A66-34884CD60C0C}"/>
              </a:ext>
            </a:extLst>
          </p:cNvPr>
          <p:cNvSpPr>
            <a:spLocks noGrp="1"/>
          </p:cNvSpPr>
          <p:nvPr>
            <p:ph sz="half" idx="1"/>
          </p:nvPr>
        </p:nvSpPr>
        <p:spPr>
          <a:xfrm>
            <a:off x="457200" y="1225131"/>
            <a:ext cx="4081571" cy="3750796"/>
          </a:xfrm>
        </p:spPr>
        <p:txBody>
          <a:bodyPr/>
          <a:lstStyle/>
          <a:p>
            <a:r>
              <a:rPr lang="en-US" sz="1400"/>
              <a:t>Will our chosen site work with our current design? What will the theoretical site look like within our site?</a:t>
            </a:r>
          </a:p>
          <a:p>
            <a:r>
              <a:rPr lang="en-US" sz="1400"/>
              <a:t>Methods and manufacturing used?</a:t>
            </a:r>
          </a:p>
          <a:p>
            <a:r>
              <a:rPr lang="en-US" sz="1400"/>
              <a:t>Results?</a:t>
            </a:r>
          </a:p>
          <a:p>
            <a:r>
              <a:rPr lang="en-US" sz="1400"/>
              <a:t>How will this change the future plans for the project?</a:t>
            </a:r>
          </a:p>
          <a:p>
            <a:r>
              <a:rPr lang="en-US" sz="1400"/>
              <a:t>Team Members?</a:t>
            </a:r>
          </a:p>
          <a:p>
            <a:endParaRPr lang="en-US"/>
          </a:p>
          <a:p>
            <a:endParaRPr lang="en-US" sz="1550"/>
          </a:p>
        </p:txBody>
      </p:sp>
      <p:sp>
        <p:nvSpPr>
          <p:cNvPr id="4" name="Content Placeholder 3">
            <a:extLst>
              <a:ext uri="{FF2B5EF4-FFF2-40B4-BE49-F238E27FC236}">
                <a16:creationId xmlns:a16="http://schemas.microsoft.com/office/drawing/2014/main" id="{C2E5153D-4BF1-A1F7-C586-B07A037ED5D2}"/>
              </a:ext>
            </a:extLst>
          </p:cNvPr>
          <p:cNvSpPr>
            <a:spLocks noGrp="1"/>
          </p:cNvSpPr>
          <p:nvPr>
            <p:ph sz="half" idx="2"/>
          </p:nvPr>
        </p:nvSpPr>
        <p:spPr>
          <a:xfrm>
            <a:off x="4643516" y="1225131"/>
            <a:ext cx="4114800" cy="3750796"/>
          </a:xfrm>
        </p:spPr>
        <p:txBody>
          <a:bodyPr/>
          <a:lstStyle/>
          <a:p>
            <a:r>
              <a:rPr lang="en-US" sz="1400"/>
              <a:t>The current modeling looks like the topography will be able to support the needed requirements.</a:t>
            </a:r>
          </a:p>
          <a:p>
            <a:r>
              <a:rPr lang="en-US" sz="1400"/>
              <a:t>We used SolidWorks for the creation of the CAD and imported the topography from ArcGIS</a:t>
            </a:r>
          </a:p>
          <a:p>
            <a:r>
              <a:rPr lang="en-US" sz="1400"/>
              <a:t>The results of this modeling have helped us to determine what our design will look like within the topography of the current site. </a:t>
            </a:r>
          </a:p>
          <a:p>
            <a:r>
              <a:rPr lang="en-US" sz="1400"/>
              <a:t>For the future we will need to determine if this topography will allow for the correct parameters, we need to have a competitive design.</a:t>
            </a:r>
          </a:p>
          <a:p>
            <a:r>
              <a:rPr lang="en-US" sz="1400"/>
              <a:t>Team members: Jennifer and Noah</a:t>
            </a:r>
          </a:p>
        </p:txBody>
      </p:sp>
      <p:sp>
        <p:nvSpPr>
          <p:cNvPr id="5" name="TextBox 4">
            <a:extLst>
              <a:ext uri="{FF2B5EF4-FFF2-40B4-BE49-F238E27FC236}">
                <a16:creationId xmlns:a16="http://schemas.microsoft.com/office/drawing/2014/main" id="{CECC726E-DFD8-37DF-A5D7-5048C7FCE7CF}"/>
              </a:ext>
            </a:extLst>
          </p:cNvPr>
          <p:cNvSpPr txBox="1"/>
          <p:nvPr/>
        </p:nvSpPr>
        <p:spPr>
          <a:xfrm>
            <a:off x="909814" y="857878"/>
            <a:ext cx="2753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003D7C"/>
                </a:solidFill>
                <a:latin typeface="Arial"/>
                <a:cs typeface="Arial"/>
              </a:rPr>
              <a:t>Questions</a:t>
            </a:r>
            <a:endParaRPr lang="en-US" sz="1800">
              <a:solidFill>
                <a:srgbClr val="003D7C"/>
              </a:solidFill>
            </a:endParaRPr>
          </a:p>
        </p:txBody>
      </p:sp>
      <p:sp>
        <p:nvSpPr>
          <p:cNvPr id="8" name="TextBox 7">
            <a:extLst>
              <a:ext uri="{FF2B5EF4-FFF2-40B4-BE49-F238E27FC236}">
                <a16:creationId xmlns:a16="http://schemas.microsoft.com/office/drawing/2014/main" id="{00DBB39A-8D2D-2FAD-5DCD-7B93F0434DB5}"/>
              </a:ext>
            </a:extLst>
          </p:cNvPr>
          <p:cNvSpPr txBox="1"/>
          <p:nvPr/>
        </p:nvSpPr>
        <p:spPr>
          <a:xfrm>
            <a:off x="5323175" y="857878"/>
            <a:ext cx="2753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003D7C"/>
                </a:solidFill>
                <a:latin typeface="Arial"/>
                <a:cs typeface="Arial"/>
              </a:rPr>
              <a:t>Answers</a:t>
            </a:r>
            <a:endParaRPr lang="en-US" sz="1800">
              <a:solidFill>
                <a:srgbClr val="003D7C"/>
              </a:solidFill>
            </a:endParaRPr>
          </a:p>
        </p:txBody>
      </p:sp>
    </p:spTree>
    <p:extLst>
      <p:ext uri="{BB962C8B-B14F-4D97-AF65-F5344CB8AC3E}">
        <p14:creationId xmlns:p14="http://schemas.microsoft.com/office/powerpoint/2010/main" val="201825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ADF3C-98A7-24A2-F905-911DF99340C7}"/>
              </a:ext>
            </a:extLst>
          </p:cNvPr>
          <p:cNvSpPr>
            <a:spLocks noGrp="1"/>
          </p:cNvSpPr>
          <p:nvPr>
            <p:ph type="title"/>
          </p:nvPr>
        </p:nvSpPr>
        <p:spPr/>
        <p:txBody>
          <a:bodyPr/>
          <a:lstStyle/>
          <a:p>
            <a:r>
              <a:rPr lang="en-US"/>
              <a:t>Physical Prototype </a:t>
            </a:r>
          </a:p>
        </p:txBody>
      </p:sp>
      <p:pic>
        <p:nvPicPr>
          <p:cNvPr id="3" name="Picture 2" descr="A model of a table with a blue plastic object&#10;&#10;Description automatically generated">
            <a:extLst>
              <a:ext uri="{FF2B5EF4-FFF2-40B4-BE49-F238E27FC236}">
                <a16:creationId xmlns:a16="http://schemas.microsoft.com/office/drawing/2014/main" id="{7F7AE825-E3F4-3A50-399F-5E7BAADEAD7D}"/>
              </a:ext>
            </a:extLst>
          </p:cNvPr>
          <p:cNvPicPr>
            <a:picLocks noChangeAspect="1"/>
          </p:cNvPicPr>
          <p:nvPr/>
        </p:nvPicPr>
        <p:blipFill>
          <a:blip r:embed="rId2"/>
          <a:stretch>
            <a:fillRect/>
          </a:stretch>
        </p:blipFill>
        <p:spPr>
          <a:xfrm>
            <a:off x="341853" y="1194372"/>
            <a:ext cx="4230209" cy="3172657"/>
          </a:xfrm>
          <a:prstGeom prst="rect">
            <a:avLst/>
          </a:prstGeom>
        </p:spPr>
      </p:pic>
      <p:pic>
        <p:nvPicPr>
          <p:cNvPr id="7" name="Picture 6" descr="A yellow object on a grid&#10;&#10;Description automatically generated">
            <a:extLst>
              <a:ext uri="{FF2B5EF4-FFF2-40B4-BE49-F238E27FC236}">
                <a16:creationId xmlns:a16="http://schemas.microsoft.com/office/drawing/2014/main" id="{4F9F9E4E-C0D5-4225-3512-7E87EC97BCD6}"/>
              </a:ext>
            </a:extLst>
          </p:cNvPr>
          <p:cNvPicPr>
            <a:picLocks noChangeAspect="1"/>
          </p:cNvPicPr>
          <p:nvPr/>
        </p:nvPicPr>
        <p:blipFill>
          <a:blip r:embed="rId3"/>
          <a:stretch>
            <a:fillRect/>
          </a:stretch>
        </p:blipFill>
        <p:spPr>
          <a:xfrm>
            <a:off x="4942642" y="1797443"/>
            <a:ext cx="4013815" cy="2181656"/>
          </a:xfrm>
          <a:prstGeom prst="rect">
            <a:avLst/>
          </a:prstGeom>
        </p:spPr>
      </p:pic>
      <p:sp>
        <p:nvSpPr>
          <p:cNvPr id="8" name="TextBox 7">
            <a:extLst>
              <a:ext uri="{FF2B5EF4-FFF2-40B4-BE49-F238E27FC236}">
                <a16:creationId xmlns:a16="http://schemas.microsoft.com/office/drawing/2014/main" id="{0E064FD1-3218-41BD-521B-AE611A13B26D}"/>
              </a:ext>
            </a:extLst>
          </p:cNvPr>
          <p:cNvSpPr txBox="1"/>
          <p:nvPr/>
        </p:nvSpPr>
        <p:spPr>
          <a:xfrm>
            <a:off x="5898418" y="3979099"/>
            <a:ext cx="210226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i="1" dirty="0">
                <a:latin typeface="Calibri"/>
                <a:ea typeface="Calibri"/>
                <a:cs typeface="Arial"/>
              </a:rPr>
              <a:t>Figure 8:</a:t>
            </a:r>
            <a:r>
              <a:rPr lang="en-US" sz="1100" dirty="0">
                <a:latin typeface="Calibri"/>
                <a:ea typeface="Calibri"/>
                <a:cs typeface="Arial"/>
              </a:rPr>
              <a:t> Physical Prototype</a:t>
            </a:r>
            <a:r>
              <a:rPr lang="en-US" sz="1100" dirty="0">
                <a:latin typeface="Arial"/>
                <a:ea typeface="Calibri"/>
                <a:cs typeface="Arial"/>
              </a:rPr>
              <a:t> Print</a:t>
            </a:r>
            <a:endParaRPr lang="en-US" dirty="0"/>
          </a:p>
        </p:txBody>
      </p:sp>
      <p:sp>
        <p:nvSpPr>
          <p:cNvPr id="9" name="TextBox 8">
            <a:extLst>
              <a:ext uri="{FF2B5EF4-FFF2-40B4-BE49-F238E27FC236}">
                <a16:creationId xmlns:a16="http://schemas.microsoft.com/office/drawing/2014/main" id="{DC38632A-018D-D8DD-DA93-AC1E87174892}"/>
              </a:ext>
            </a:extLst>
          </p:cNvPr>
          <p:cNvSpPr txBox="1"/>
          <p:nvPr/>
        </p:nvSpPr>
        <p:spPr>
          <a:xfrm>
            <a:off x="1534812" y="4431707"/>
            <a:ext cx="184126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i="1" dirty="0">
                <a:latin typeface="Calibri"/>
                <a:ea typeface="Calibri"/>
                <a:cs typeface="Arial"/>
              </a:rPr>
              <a:t>Figure 7: </a:t>
            </a:r>
            <a:r>
              <a:rPr lang="en-US" sz="1100" dirty="0">
                <a:latin typeface="Calibri"/>
                <a:ea typeface="Calibri"/>
                <a:cs typeface="Arial"/>
              </a:rPr>
              <a:t>Physical Prototype </a:t>
            </a:r>
            <a:endParaRPr lang="en-US" sz="1100" dirty="0">
              <a:latin typeface="Calibri"/>
              <a:ea typeface="Calibri"/>
            </a:endParaRPr>
          </a:p>
        </p:txBody>
      </p:sp>
    </p:spTree>
    <p:extLst>
      <p:ext uri="{BB962C8B-B14F-4D97-AF65-F5344CB8AC3E}">
        <p14:creationId xmlns:p14="http://schemas.microsoft.com/office/powerpoint/2010/main" val="152459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40C1-D7B5-9087-EF3F-61F4E2D3410F}"/>
              </a:ext>
            </a:extLst>
          </p:cNvPr>
          <p:cNvSpPr>
            <a:spLocks noGrp="1"/>
          </p:cNvSpPr>
          <p:nvPr>
            <p:ph type="title"/>
          </p:nvPr>
        </p:nvSpPr>
        <p:spPr/>
        <p:txBody>
          <a:bodyPr/>
          <a:lstStyle/>
          <a:p>
            <a:r>
              <a:rPr lang="en-US"/>
              <a:t>Physical Prototype</a:t>
            </a:r>
          </a:p>
        </p:txBody>
      </p:sp>
      <p:sp>
        <p:nvSpPr>
          <p:cNvPr id="11" name="TextBox 10">
            <a:extLst>
              <a:ext uri="{FF2B5EF4-FFF2-40B4-BE49-F238E27FC236}">
                <a16:creationId xmlns:a16="http://schemas.microsoft.com/office/drawing/2014/main" id="{96A067BA-CFBF-F237-DE37-C0783B23EDEA}"/>
              </a:ext>
            </a:extLst>
          </p:cNvPr>
          <p:cNvSpPr txBox="1"/>
          <p:nvPr/>
        </p:nvSpPr>
        <p:spPr>
          <a:xfrm>
            <a:off x="909814" y="914623"/>
            <a:ext cx="2753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003D7C"/>
                </a:solidFill>
                <a:latin typeface="Arial"/>
                <a:cs typeface="Arial"/>
              </a:rPr>
              <a:t>Questions</a:t>
            </a:r>
            <a:endParaRPr lang="en-US" sz="1800">
              <a:solidFill>
                <a:srgbClr val="003D7C"/>
              </a:solidFill>
            </a:endParaRPr>
          </a:p>
        </p:txBody>
      </p:sp>
      <p:sp>
        <p:nvSpPr>
          <p:cNvPr id="12" name="Content Placeholder 2">
            <a:extLst>
              <a:ext uri="{FF2B5EF4-FFF2-40B4-BE49-F238E27FC236}">
                <a16:creationId xmlns:a16="http://schemas.microsoft.com/office/drawing/2014/main" id="{CDDC2D3C-7A8F-F722-B6E0-907BD525AD4E}"/>
              </a:ext>
            </a:extLst>
          </p:cNvPr>
          <p:cNvSpPr>
            <a:spLocks noGrp="1"/>
          </p:cNvSpPr>
          <p:nvPr>
            <p:ph sz="half" idx="1"/>
          </p:nvPr>
        </p:nvSpPr>
        <p:spPr>
          <a:xfrm>
            <a:off x="457200" y="1285929"/>
            <a:ext cx="4081571" cy="3750796"/>
          </a:xfrm>
        </p:spPr>
        <p:txBody>
          <a:bodyPr/>
          <a:lstStyle/>
          <a:p>
            <a:r>
              <a:rPr lang="en-US" sz="1400"/>
              <a:t>Will our chosen site work with our current design? What will the scaling of the site look like for the competition?  </a:t>
            </a:r>
          </a:p>
          <a:p>
            <a:r>
              <a:rPr lang="en-US" sz="1400"/>
              <a:t>Methods and manufacturing used?</a:t>
            </a:r>
          </a:p>
          <a:p>
            <a:r>
              <a:rPr lang="en-US" sz="1400"/>
              <a:t>Results?</a:t>
            </a:r>
          </a:p>
          <a:p>
            <a:r>
              <a:rPr lang="en-US" sz="1400"/>
              <a:t>How will this change the future plans for the project?</a:t>
            </a:r>
          </a:p>
          <a:p>
            <a:r>
              <a:rPr lang="en-US" sz="1400"/>
              <a:t>Team Members?</a:t>
            </a:r>
          </a:p>
          <a:p>
            <a:endParaRPr lang="en-US"/>
          </a:p>
          <a:p>
            <a:endParaRPr lang="en-US" sz="1550"/>
          </a:p>
        </p:txBody>
      </p:sp>
      <p:sp>
        <p:nvSpPr>
          <p:cNvPr id="13" name="TextBox 12">
            <a:extLst>
              <a:ext uri="{FF2B5EF4-FFF2-40B4-BE49-F238E27FC236}">
                <a16:creationId xmlns:a16="http://schemas.microsoft.com/office/drawing/2014/main" id="{7B58E73E-7A3B-262B-C0A1-1BA318E39A7D}"/>
              </a:ext>
            </a:extLst>
          </p:cNvPr>
          <p:cNvSpPr txBox="1"/>
          <p:nvPr/>
        </p:nvSpPr>
        <p:spPr>
          <a:xfrm>
            <a:off x="5327228" y="914623"/>
            <a:ext cx="2753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003D7C"/>
                </a:solidFill>
                <a:latin typeface="Arial"/>
                <a:cs typeface="Arial"/>
              </a:rPr>
              <a:t>Answers</a:t>
            </a:r>
            <a:endParaRPr lang="en-US" sz="1800">
              <a:solidFill>
                <a:srgbClr val="003D7C"/>
              </a:solidFill>
            </a:endParaRPr>
          </a:p>
        </p:txBody>
      </p:sp>
      <p:sp>
        <p:nvSpPr>
          <p:cNvPr id="14" name="Content Placeholder 3">
            <a:extLst>
              <a:ext uri="{FF2B5EF4-FFF2-40B4-BE49-F238E27FC236}">
                <a16:creationId xmlns:a16="http://schemas.microsoft.com/office/drawing/2014/main" id="{ED8E536F-4668-457F-5324-70373C9F1592}"/>
              </a:ext>
            </a:extLst>
          </p:cNvPr>
          <p:cNvSpPr>
            <a:spLocks noGrp="1"/>
          </p:cNvSpPr>
          <p:nvPr>
            <p:ph sz="half" idx="2"/>
          </p:nvPr>
        </p:nvSpPr>
        <p:spPr>
          <a:xfrm>
            <a:off x="4643516" y="1285929"/>
            <a:ext cx="4114800" cy="3750796"/>
          </a:xfrm>
        </p:spPr>
        <p:txBody>
          <a:bodyPr/>
          <a:lstStyle/>
          <a:p>
            <a:r>
              <a:rPr lang="en-US" sz="1400"/>
              <a:t>Currently, the design looks like it will work for all our needed components and will be able to be scaled down appropriately. </a:t>
            </a:r>
          </a:p>
          <a:p>
            <a:r>
              <a:rPr lang="en-US" sz="1400"/>
              <a:t>We used SolidWorks and 3D printing for the physical design along with additional pieces such as the foam board to create the topography </a:t>
            </a:r>
          </a:p>
          <a:p>
            <a:r>
              <a:rPr lang="en-US" sz="1400"/>
              <a:t>This gives us a good idea of how we need to move forward with our build and test model for the competition. The model has showed that all our design will work with our site selection.</a:t>
            </a:r>
          </a:p>
          <a:p>
            <a:r>
              <a:rPr lang="en-US" sz="1400"/>
              <a:t>We will need to find a different way for the topography to be represented as currently it is too complex for our available 3D printer.</a:t>
            </a:r>
          </a:p>
          <a:p>
            <a:r>
              <a:rPr lang="en-US" sz="1400"/>
              <a:t>Team members: Robert and Benjamin</a:t>
            </a:r>
          </a:p>
        </p:txBody>
      </p:sp>
    </p:spTree>
    <p:extLst>
      <p:ext uri="{BB962C8B-B14F-4D97-AF65-F5344CB8AC3E}">
        <p14:creationId xmlns:p14="http://schemas.microsoft.com/office/powerpoint/2010/main" val="230886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F4121-E083-EF1D-2029-3DD908823958}"/>
              </a:ext>
            </a:extLst>
          </p:cNvPr>
          <p:cNvSpPr>
            <a:spLocks noGrp="1"/>
          </p:cNvSpPr>
          <p:nvPr>
            <p:ph type="ctrTitle"/>
          </p:nvPr>
        </p:nvSpPr>
        <p:spPr/>
        <p:txBody>
          <a:bodyPr/>
          <a:lstStyle/>
          <a:p>
            <a:r>
              <a:rPr lang="en-US" sz="2800"/>
              <a:t>Thank You!</a:t>
            </a:r>
          </a:p>
        </p:txBody>
      </p:sp>
    </p:spTree>
    <p:extLst>
      <p:ext uri="{BB962C8B-B14F-4D97-AF65-F5344CB8AC3E}">
        <p14:creationId xmlns:p14="http://schemas.microsoft.com/office/powerpoint/2010/main" val="609925218"/>
      </p:ext>
    </p:extLst>
  </p:cSld>
  <p:clrMapOvr>
    <a:masterClrMapping/>
  </p:clrMapOvr>
</p:sld>
</file>

<file path=ppt/theme/theme1.xml><?xml version="1.0" encoding="utf-8"?>
<a:theme xmlns:a="http://schemas.openxmlformats.org/drawingml/2006/main" name="Dark-Blue-Vertical-PPT-Template">
  <a:themeElements>
    <a:clrScheme name="NAU Branding">
      <a:dk1>
        <a:sysClr val="windowText" lastClr="000000"/>
      </a:dk1>
      <a:lt1>
        <a:srgbClr val="FFFFFF"/>
      </a:lt1>
      <a:dk2>
        <a:srgbClr val="003466"/>
      </a:dk2>
      <a:lt2>
        <a:srgbClr val="C3B8B2"/>
      </a:lt2>
      <a:accent1>
        <a:srgbClr val="009DDC"/>
      </a:accent1>
      <a:accent2>
        <a:srgbClr val="F47722"/>
      </a:accent2>
      <a:accent3>
        <a:srgbClr val="B1541D"/>
      </a:accent3>
      <a:accent4>
        <a:srgbClr val="FFD200"/>
      </a:accent4>
      <a:accent5>
        <a:srgbClr val="0066B2"/>
      </a:accent5>
      <a:accent6>
        <a:srgbClr val="00853F"/>
      </a:accent6>
      <a:hlink>
        <a:srgbClr val="0066B2"/>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U PowerPoint Template 2" id="{559318E0-24D1-4856-B2F5-695A8AE094FD}" vid="{D7A90AF3-E29D-4C9A-B7B1-B93E5E2D4C4E}"/>
    </a:ext>
  </a:extLst>
</a:theme>
</file>

<file path=ppt/theme/theme2.xml><?xml version="1.0" encoding="utf-8"?>
<a:theme xmlns:a="http://schemas.openxmlformats.org/drawingml/2006/main" name="1_Dark-Blue-Vertical-PPT-Template">
  <a:themeElements>
    <a:clrScheme name="NAU Branding">
      <a:dk1>
        <a:sysClr val="windowText" lastClr="000000"/>
      </a:dk1>
      <a:lt1>
        <a:srgbClr val="FFFFFF"/>
      </a:lt1>
      <a:dk2>
        <a:srgbClr val="003466"/>
      </a:dk2>
      <a:lt2>
        <a:srgbClr val="C3B8B2"/>
      </a:lt2>
      <a:accent1>
        <a:srgbClr val="009DDC"/>
      </a:accent1>
      <a:accent2>
        <a:srgbClr val="F47722"/>
      </a:accent2>
      <a:accent3>
        <a:srgbClr val="B1541D"/>
      </a:accent3>
      <a:accent4>
        <a:srgbClr val="FFD200"/>
      </a:accent4>
      <a:accent5>
        <a:srgbClr val="0066B2"/>
      </a:accent5>
      <a:accent6>
        <a:srgbClr val="00853F"/>
      </a:accent6>
      <a:hlink>
        <a:srgbClr val="0066B2"/>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U PowerPoint Template 2" id="{559318E0-24D1-4856-B2F5-695A8AE094FD}" vid="{0B8F0BA6-FBEE-41D3-9090-A33B5E83240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2BD2AD1C48D34B82C3A70F742EC048" ma:contentTypeVersion="11" ma:contentTypeDescription="Create a new document." ma:contentTypeScope="" ma:versionID="5fbf2adf5df1c4189ee0854d927ba880">
  <xsd:schema xmlns:xsd="http://www.w3.org/2001/XMLSchema" xmlns:xs="http://www.w3.org/2001/XMLSchema" xmlns:p="http://schemas.microsoft.com/office/2006/metadata/properties" xmlns:ns2="5a67763d-5cab-485d-a9ad-9fc9652770bf" xmlns:ns3="52ee2c55-fe4d-4fbc-b03a-21e1d5342ee0" targetNamespace="http://schemas.microsoft.com/office/2006/metadata/properties" ma:root="true" ma:fieldsID="71e09cece0b8bb79ebc92f0a6e3493fc" ns2:_="" ns3:_="">
    <xsd:import namespace="5a67763d-5cab-485d-a9ad-9fc9652770bf"/>
    <xsd:import namespace="52ee2c55-fe4d-4fbc-b03a-21e1d5342e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67763d-5cab-485d-a9ad-9fc9652770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ee2c55-fe4d-4fbc-b03a-21e1d5342ee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b41a12-68ba-4e30-87b2-0227fc079517}" ma:internalName="TaxCatchAll" ma:showField="CatchAllData" ma:web="52ee2c55-fe4d-4fbc-b03a-21e1d5342e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67763d-5cab-485d-a9ad-9fc9652770bf">
      <Terms xmlns="http://schemas.microsoft.com/office/infopath/2007/PartnerControls"/>
    </lcf76f155ced4ddcb4097134ff3c332f>
    <TaxCatchAll xmlns="52ee2c55-fe4d-4fbc-b03a-21e1d5342ee0" xsi:nil="true"/>
  </documentManagement>
</p:properties>
</file>

<file path=customXml/itemProps1.xml><?xml version="1.0" encoding="utf-8"?>
<ds:datastoreItem xmlns:ds="http://schemas.openxmlformats.org/officeDocument/2006/customXml" ds:itemID="{6AC59A09-D696-4247-AC76-B6B4F0B29796}">
  <ds:schemaRefs>
    <ds:schemaRef ds:uri="http://schemas.microsoft.com/sharepoint/v3/contenttype/forms"/>
  </ds:schemaRefs>
</ds:datastoreItem>
</file>

<file path=customXml/itemProps2.xml><?xml version="1.0" encoding="utf-8"?>
<ds:datastoreItem xmlns:ds="http://schemas.openxmlformats.org/officeDocument/2006/customXml" ds:itemID="{BCE776A1-EB90-4133-8285-E112E445477D}">
  <ds:schemaRefs>
    <ds:schemaRef ds:uri="52ee2c55-fe4d-4fbc-b03a-21e1d5342ee0"/>
    <ds:schemaRef ds:uri="5a67763d-5cab-485d-a9ad-9fc9652770bf"/>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3402D3-D1AD-4951-B3BF-195458B6E8A3}">
  <ds:schemaRefs>
    <ds:schemaRef ds:uri="52ee2c55-fe4d-4fbc-b03a-21e1d5342ee0"/>
    <ds:schemaRef ds:uri="5a67763d-5cab-485d-a9ad-9fc9652770bf"/>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NAU PowerPoint Template 2</Template>
  <Application>Microsoft Office PowerPoint</Application>
  <PresentationFormat>On-screen Show (16:9)</PresentationFormat>
  <Slides>8</Slides>
  <Notes>0</Notes>
  <HiddenSlides>0</HiddenSlide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Dark-Blue-Vertical-PPT-Template</vt:lpstr>
      <vt:lpstr>1_Dark-Blue-Vertical-PPT-Template</vt:lpstr>
      <vt:lpstr>2025 Hydropower Collegiate Competition (HCC)</vt:lpstr>
      <vt:lpstr>SITE BACKGROUND</vt:lpstr>
      <vt:lpstr>VIRTUAL PROTOTYPE</vt:lpstr>
      <vt:lpstr>Scaling/Dimensioning</vt:lpstr>
      <vt:lpstr>Virtual Prototype</vt:lpstr>
      <vt:lpstr>Physical Prototype </vt:lpstr>
      <vt:lpstr>Physical Prototype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Hydropower Collegiate Competition (HCC)</dc:title>
  <dc:creator>Evan Higgins</dc:creator>
  <cp:revision>17</cp:revision>
  <cp:lastPrinted>2016-09-19T18:18:34Z</cp:lastPrinted>
  <dcterms:created xsi:type="dcterms:W3CDTF">2023-09-19T01:43:23Z</dcterms:created>
  <dcterms:modified xsi:type="dcterms:W3CDTF">2024-12-05T02:34:22Z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0x010100892BD2AD1C48D34B82C3A70F742EC048</vt:lpwstr>
  </property>
  <property fmtid="{D5CDD505-2E9C-101B-9397-08002B2CF9AE}" pid="3" name="MediaServiceImageTags">
    <vt:lpwstr/>
  </property>
</Properties>
</file>